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359" r:id="rId2"/>
    <p:sldId id="256" r:id="rId3"/>
    <p:sldId id="277" r:id="rId4"/>
    <p:sldId id="405" r:id="rId5"/>
    <p:sldId id="259" r:id="rId6"/>
    <p:sldId id="270" r:id="rId7"/>
    <p:sldId id="274" r:id="rId8"/>
    <p:sldId id="272" r:id="rId9"/>
    <p:sldId id="273" r:id="rId10"/>
    <p:sldId id="364" r:id="rId11"/>
    <p:sldId id="411" r:id="rId12"/>
    <p:sldId id="412" r:id="rId13"/>
    <p:sldId id="413" r:id="rId14"/>
    <p:sldId id="409" r:id="rId15"/>
    <p:sldId id="408" r:id="rId16"/>
    <p:sldId id="343" r:id="rId17"/>
    <p:sldId id="345" r:id="rId18"/>
    <p:sldId id="410" r:id="rId19"/>
    <p:sldId id="344" r:id="rId20"/>
    <p:sldId id="360" r:id="rId21"/>
    <p:sldId id="406" r:id="rId22"/>
    <p:sldId id="421" r:id="rId23"/>
    <p:sldId id="447" r:id="rId24"/>
    <p:sldId id="368" r:id="rId25"/>
    <p:sldId id="400" r:id="rId26"/>
    <p:sldId id="389" r:id="rId27"/>
    <p:sldId id="390" r:id="rId28"/>
    <p:sldId id="445" r:id="rId29"/>
    <p:sldId id="446" r:id="rId30"/>
    <p:sldId id="436" r:id="rId31"/>
    <p:sldId id="391" r:id="rId32"/>
    <p:sldId id="437" r:id="rId33"/>
    <p:sldId id="373" r:id="rId34"/>
    <p:sldId id="449" r:id="rId35"/>
    <p:sldId id="374" r:id="rId36"/>
    <p:sldId id="375" r:id="rId37"/>
    <p:sldId id="376" r:id="rId38"/>
    <p:sldId id="377" r:id="rId39"/>
    <p:sldId id="378" r:id="rId40"/>
    <p:sldId id="379" r:id="rId41"/>
    <p:sldId id="380" r:id="rId42"/>
    <p:sldId id="450" r:id="rId43"/>
    <p:sldId id="444" r:id="rId44"/>
    <p:sldId id="443" r:id="rId45"/>
    <p:sldId id="381" r:id="rId46"/>
    <p:sldId id="448" r:id="rId47"/>
    <p:sldId id="383" r:id="rId48"/>
    <p:sldId id="384" r:id="rId49"/>
    <p:sldId id="385" r:id="rId50"/>
    <p:sldId id="440" r:id="rId51"/>
    <p:sldId id="387" r:id="rId52"/>
    <p:sldId id="407" r:id="rId53"/>
    <p:sldId id="358" r:id="rId5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5705"/>
    <a:srgbClr val="008E40"/>
    <a:srgbClr val="D1F3FF"/>
    <a:srgbClr val="AFEA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2" autoAdjust="0"/>
    <p:restoredTop sz="94660"/>
  </p:normalViewPr>
  <p:slideViewPr>
    <p:cSldViewPr>
      <p:cViewPr>
        <p:scale>
          <a:sx n="50" d="100"/>
          <a:sy n="50" d="100"/>
        </p:scale>
        <p:origin x="-1296" y="-6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DE178-4384-4E0C-9BE2-B89F0FE5B39E}" type="datetimeFigureOut">
              <a:rPr lang="fr-FR" smtClean="0"/>
              <a:pPr/>
              <a:t>19/07/2014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66BC4-3EFD-4A9B-8F84-B47C1198671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66BC4-3EFD-4A9B-8F84-B47C11986719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66BC4-3EFD-4A9B-8F84-B47C11986719}" type="slidenum">
              <a:rPr lang="fr-FR" smtClean="0"/>
              <a:pPr/>
              <a:t>52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547A-7931-42A2-8E90-35B1C3FB0D2B}" type="datetimeFigureOut">
              <a:rPr lang="fr-FR" smtClean="0"/>
              <a:pPr/>
              <a:t>19/07/2014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1B14-1E2A-4C34-8A8F-6E9F6C9E15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547A-7931-42A2-8E90-35B1C3FB0D2B}" type="datetimeFigureOut">
              <a:rPr lang="fr-FR" smtClean="0"/>
              <a:pPr/>
              <a:t>19/07/2014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1B14-1E2A-4C34-8A8F-6E9F6C9E15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547A-7931-42A2-8E90-35B1C3FB0D2B}" type="datetimeFigureOut">
              <a:rPr lang="fr-FR" smtClean="0"/>
              <a:pPr/>
              <a:t>19/07/2014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1B14-1E2A-4C34-8A8F-6E9F6C9E15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547A-7931-42A2-8E90-35B1C3FB0D2B}" type="datetimeFigureOut">
              <a:rPr lang="fr-FR" smtClean="0"/>
              <a:pPr/>
              <a:t>19/07/2014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1B14-1E2A-4C34-8A8F-6E9F6C9E15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547A-7931-42A2-8E90-35B1C3FB0D2B}" type="datetimeFigureOut">
              <a:rPr lang="fr-FR" smtClean="0"/>
              <a:pPr/>
              <a:t>19/07/2014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1B14-1E2A-4C34-8A8F-6E9F6C9E15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547A-7931-42A2-8E90-35B1C3FB0D2B}" type="datetimeFigureOut">
              <a:rPr lang="fr-FR" smtClean="0"/>
              <a:pPr/>
              <a:t>19/07/2014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1B14-1E2A-4C34-8A8F-6E9F6C9E15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547A-7931-42A2-8E90-35B1C3FB0D2B}" type="datetimeFigureOut">
              <a:rPr lang="fr-FR" smtClean="0"/>
              <a:pPr/>
              <a:t>19/07/2014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1B14-1E2A-4C34-8A8F-6E9F6C9E15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547A-7931-42A2-8E90-35B1C3FB0D2B}" type="datetimeFigureOut">
              <a:rPr lang="fr-FR" smtClean="0"/>
              <a:pPr/>
              <a:t>19/07/2014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1B14-1E2A-4C34-8A8F-6E9F6C9E15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547A-7931-42A2-8E90-35B1C3FB0D2B}" type="datetimeFigureOut">
              <a:rPr lang="fr-FR" smtClean="0"/>
              <a:pPr/>
              <a:t>19/07/2014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1B14-1E2A-4C34-8A8F-6E9F6C9E15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547A-7931-42A2-8E90-35B1C3FB0D2B}" type="datetimeFigureOut">
              <a:rPr lang="fr-FR" smtClean="0"/>
              <a:pPr/>
              <a:t>19/07/2014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1B14-1E2A-4C34-8A8F-6E9F6C9E15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547A-7931-42A2-8E90-35B1C3FB0D2B}" type="datetimeFigureOut">
              <a:rPr lang="fr-FR" smtClean="0"/>
              <a:pPr/>
              <a:t>19/07/2014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1B14-1E2A-4C34-8A8F-6E9F6C9E15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20000"/>
                <a:lumOff val="80000"/>
                <a:alpha val="7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9547A-7931-42A2-8E90-35B1C3FB0D2B}" type="datetimeFigureOut">
              <a:rPr lang="fr-FR" smtClean="0"/>
              <a:pPr/>
              <a:t>19/07/2014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01B14-1E2A-4C34-8A8F-6E9F6C9E15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Organigramme : Connecteur 77"/>
          <p:cNvSpPr/>
          <p:nvPr/>
        </p:nvSpPr>
        <p:spPr>
          <a:xfrm rot="19271454">
            <a:off x="693215" y="4517992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76"/>
          <p:cNvGrpSpPr/>
          <p:nvPr/>
        </p:nvGrpSpPr>
        <p:grpSpPr>
          <a:xfrm>
            <a:off x="1619672" y="4797152"/>
            <a:ext cx="668819" cy="1539552"/>
            <a:chOff x="2930338" y="1340768"/>
            <a:chExt cx="2475850" cy="4104456"/>
          </a:xfrm>
        </p:grpSpPr>
        <p:sp>
          <p:nvSpPr>
            <p:cNvPr id="115" name="Organigramme : Connecteur 114"/>
            <p:cNvSpPr/>
            <p:nvPr/>
          </p:nvSpPr>
          <p:spPr>
            <a:xfrm>
              <a:off x="4499992" y="4797152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 rot="5561928">
              <a:off x="4624341" y="4492994"/>
              <a:ext cx="431805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43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4" name="Line 24"/>
              <p:cNvSpPr>
                <a:spLocks noChangeShapeType="1"/>
              </p:cNvSpPr>
              <p:nvPr/>
            </p:nvSpPr>
            <p:spPr bwMode="auto">
              <a:xfrm>
                <a:off x="2150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40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1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23" name="Organigramme : Connecteur 122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74" name="Organigramme : Connecteur 73"/>
          <p:cNvSpPr/>
          <p:nvPr/>
        </p:nvSpPr>
        <p:spPr>
          <a:xfrm rot="19271454">
            <a:off x="103074" y="1177773"/>
            <a:ext cx="2079373" cy="20970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Organigramme : Connecteur 78"/>
          <p:cNvSpPr/>
          <p:nvPr/>
        </p:nvSpPr>
        <p:spPr>
          <a:xfrm rot="19271454">
            <a:off x="315457" y="4068432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ZoneTexte 83"/>
          <p:cNvSpPr txBox="1"/>
          <p:nvPr/>
        </p:nvSpPr>
        <p:spPr>
          <a:xfrm>
            <a:off x="0" y="1700808"/>
            <a:ext cx="2555776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Un </a:t>
            </a:r>
          </a:p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AVANT – CERCLE</a:t>
            </a:r>
          </a:p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pour le facilitateur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2" name="Groupe 76"/>
          <p:cNvGrpSpPr/>
          <p:nvPr/>
        </p:nvGrpSpPr>
        <p:grpSpPr>
          <a:xfrm>
            <a:off x="1115616" y="4581128"/>
            <a:ext cx="1143747" cy="1080387"/>
            <a:chOff x="2930338" y="1340768"/>
            <a:chExt cx="4233950" cy="2880320"/>
          </a:xfrm>
        </p:grpSpPr>
        <p:grpSp>
          <p:nvGrpSpPr>
            <p:cNvPr id="13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202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3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4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4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196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7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8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5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193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4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5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85" name="Organigramme : Connecteur 184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186" name="Organigramme : Connecteur 185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7" name="Organigramme : Connecteur 186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77" name="Organigramme : Connecteur 76"/>
          <p:cNvSpPr/>
          <p:nvPr/>
        </p:nvSpPr>
        <p:spPr>
          <a:xfrm rot="19271454">
            <a:off x="-116591" y="3564376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3" name="Groupe 76"/>
          <p:cNvGrpSpPr/>
          <p:nvPr/>
        </p:nvGrpSpPr>
        <p:grpSpPr>
          <a:xfrm>
            <a:off x="323528" y="3789040"/>
            <a:ext cx="692625" cy="1431513"/>
            <a:chOff x="1566511" y="1340768"/>
            <a:chExt cx="2563977" cy="3816424"/>
          </a:xfrm>
        </p:grpSpPr>
        <p:grpSp>
          <p:nvGrpSpPr>
            <p:cNvPr id="2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224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5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5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221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2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3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6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218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0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15" name="Organigramme : Connecteur 214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216" name="Organigramme : Connecteur 215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217" name="Organigramme : Connecteur 216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1" name="ZoneTexte 80"/>
          <p:cNvSpPr txBox="1"/>
          <p:nvPr/>
        </p:nvSpPr>
        <p:spPr>
          <a:xfrm>
            <a:off x="1907704" y="3068960"/>
            <a:ext cx="3168352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Des AVANT – CERCLES </a:t>
            </a:r>
          </a:p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Un facilitateur </a:t>
            </a:r>
          </a:p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avec chaque partie :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2880320" y="4653136"/>
            <a:ext cx="57961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endParaRPr lang="fr-FR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 l’auteur  (ou les auteurs) de l’acte</a:t>
            </a:r>
          </a:p>
          <a:p>
            <a:pPr>
              <a:buFontTx/>
              <a:buChar char="-"/>
            </a:pPr>
            <a:endParaRPr lang="fr-FR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6732240" y="328498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4" name="ZoneTexte 123"/>
          <p:cNvSpPr txBox="1"/>
          <p:nvPr/>
        </p:nvSpPr>
        <p:spPr>
          <a:xfrm>
            <a:off x="3131840" y="5657671"/>
            <a:ext cx="56166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-  le (ou les) receveur (s) de l’acte</a:t>
            </a:r>
          </a:p>
          <a:p>
            <a:endParaRPr lang="fr-FR" dirty="0"/>
          </a:p>
        </p:txBody>
      </p:sp>
      <p:sp>
        <p:nvSpPr>
          <p:cNvPr id="125" name="ZoneTexte 124"/>
          <p:cNvSpPr txBox="1"/>
          <p:nvPr/>
        </p:nvSpPr>
        <p:spPr>
          <a:xfrm>
            <a:off x="2555776" y="4005064"/>
            <a:ext cx="5904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 les membres de la communauté  impliqués</a:t>
            </a:r>
          </a:p>
          <a:p>
            <a:endParaRPr lang="fr-FR" dirty="0"/>
          </a:p>
        </p:txBody>
      </p:sp>
      <p:sp>
        <p:nvSpPr>
          <p:cNvPr id="126" name="Titre 94"/>
          <p:cNvSpPr txBox="1">
            <a:spLocks/>
          </p:cNvSpPr>
          <p:nvPr/>
        </p:nvSpPr>
        <p:spPr>
          <a:xfrm>
            <a:off x="1115616" y="260648"/>
            <a:ext cx="2952328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Avant…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4" grpId="0" animBg="1"/>
      <p:bldP spid="79" grpId="0" animBg="1"/>
      <p:bldP spid="84" grpId="0" animBg="1"/>
      <p:bldP spid="77" grpId="0" animBg="1"/>
      <p:bldP spid="81" grpId="0" animBg="1"/>
      <p:bldP spid="124" grpId="0"/>
      <p:bldP spid="1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Organigramme : Connecteur 77"/>
          <p:cNvSpPr/>
          <p:nvPr/>
        </p:nvSpPr>
        <p:spPr>
          <a:xfrm rot="19271454">
            <a:off x="693215" y="4517992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76"/>
          <p:cNvGrpSpPr/>
          <p:nvPr/>
        </p:nvGrpSpPr>
        <p:grpSpPr>
          <a:xfrm>
            <a:off x="1619672" y="4797152"/>
            <a:ext cx="668819" cy="1539552"/>
            <a:chOff x="2930338" y="1340768"/>
            <a:chExt cx="2475850" cy="4104456"/>
          </a:xfrm>
        </p:grpSpPr>
        <p:sp>
          <p:nvSpPr>
            <p:cNvPr id="115" name="Organigramme : Connecteur 114"/>
            <p:cNvSpPr/>
            <p:nvPr/>
          </p:nvSpPr>
          <p:spPr>
            <a:xfrm>
              <a:off x="4499992" y="4797152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 rot="5561928">
              <a:off x="4624341" y="4492994"/>
              <a:ext cx="431805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43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4" name="Line 24"/>
              <p:cNvSpPr>
                <a:spLocks noChangeShapeType="1"/>
              </p:cNvSpPr>
              <p:nvPr/>
            </p:nvSpPr>
            <p:spPr bwMode="auto">
              <a:xfrm>
                <a:off x="2150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40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1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23" name="Organigramme : Connecteur 122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8" name="Flèche droite rayée 87"/>
          <p:cNvSpPr/>
          <p:nvPr/>
        </p:nvSpPr>
        <p:spPr>
          <a:xfrm rot="20518808">
            <a:off x="1695027" y="2887347"/>
            <a:ext cx="5464879" cy="792088"/>
          </a:xfrm>
          <a:prstGeom prst="stripedRightArrow">
            <a:avLst>
              <a:gd name="adj1" fmla="val 50000"/>
              <a:gd name="adj2" fmla="val 483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Organigramme : Connecteur 35"/>
          <p:cNvSpPr/>
          <p:nvPr/>
        </p:nvSpPr>
        <p:spPr>
          <a:xfrm rot="19271454">
            <a:off x="2343566" y="892161"/>
            <a:ext cx="4246293" cy="4248000"/>
          </a:xfrm>
          <a:prstGeom prst="flowChartConnector">
            <a:avLst/>
          </a:prstGeom>
          <a:solidFill>
            <a:schemeClr val="bg1">
              <a:alpha val="87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e 76"/>
          <p:cNvGrpSpPr/>
          <p:nvPr/>
        </p:nvGrpSpPr>
        <p:grpSpPr>
          <a:xfrm>
            <a:off x="2699793" y="1340768"/>
            <a:ext cx="3816423" cy="2898760"/>
            <a:chOff x="1566511" y="1340768"/>
            <a:chExt cx="5597777" cy="3934031"/>
          </a:xfrm>
        </p:grpSpPr>
        <p:sp>
          <p:nvSpPr>
            <p:cNvPr id="41" name="Freeform 13"/>
            <p:cNvSpPr>
              <a:spLocks/>
            </p:cNvSpPr>
            <p:nvPr/>
          </p:nvSpPr>
          <p:spPr bwMode="auto">
            <a:xfrm rot="19072197">
              <a:off x="3829380" y="2786829"/>
              <a:ext cx="1151043" cy="1408112"/>
            </a:xfrm>
            <a:custGeom>
              <a:avLst/>
              <a:gdLst/>
              <a:ahLst/>
              <a:cxnLst>
                <a:cxn ang="0">
                  <a:pos x="1337" y="1761"/>
                </a:cxn>
                <a:cxn ang="0">
                  <a:pos x="1543" y="2468"/>
                </a:cxn>
                <a:cxn ang="0">
                  <a:pos x="1607" y="1903"/>
                </a:cxn>
                <a:cxn ang="0">
                  <a:pos x="1247" y="2275"/>
                </a:cxn>
                <a:cxn ang="0">
                  <a:pos x="1466" y="1954"/>
                </a:cxn>
                <a:cxn ang="0">
                  <a:pos x="2250" y="1710"/>
                </a:cxn>
                <a:cxn ang="0">
                  <a:pos x="1119" y="1813"/>
                </a:cxn>
                <a:cxn ang="0">
                  <a:pos x="1672" y="1028"/>
                </a:cxn>
                <a:cxn ang="0">
                  <a:pos x="1504" y="1285"/>
                </a:cxn>
                <a:cxn ang="0">
                  <a:pos x="1260" y="1363"/>
                </a:cxn>
                <a:cxn ang="0">
                  <a:pos x="1903" y="1195"/>
                </a:cxn>
                <a:cxn ang="0">
                  <a:pos x="1993" y="398"/>
                </a:cxn>
                <a:cxn ang="0">
                  <a:pos x="720" y="913"/>
                </a:cxn>
                <a:cxn ang="0">
                  <a:pos x="2674" y="1080"/>
                </a:cxn>
                <a:cxn ang="0">
                  <a:pos x="1839" y="797"/>
                </a:cxn>
                <a:cxn ang="0">
                  <a:pos x="1749" y="823"/>
                </a:cxn>
                <a:cxn ang="0">
                  <a:pos x="1659" y="643"/>
                </a:cxn>
                <a:cxn ang="0">
                  <a:pos x="2636" y="1491"/>
                </a:cxn>
                <a:cxn ang="0">
                  <a:pos x="2237" y="591"/>
                </a:cxn>
                <a:cxn ang="0">
                  <a:pos x="1337" y="1877"/>
                </a:cxn>
                <a:cxn ang="0">
                  <a:pos x="1929" y="1645"/>
                </a:cxn>
                <a:cxn ang="0">
                  <a:pos x="2289" y="2044"/>
                </a:cxn>
                <a:cxn ang="0">
                  <a:pos x="1916" y="1838"/>
                </a:cxn>
                <a:cxn ang="0">
                  <a:pos x="1659" y="2185"/>
                </a:cxn>
                <a:cxn ang="0">
                  <a:pos x="2057" y="1414"/>
                </a:cxn>
                <a:cxn ang="0">
                  <a:pos x="1466" y="2121"/>
                </a:cxn>
                <a:cxn ang="0">
                  <a:pos x="2764" y="2083"/>
                </a:cxn>
                <a:cxn ang="0">
                  <a:pos x="1774" y="1568"/>
                </a:cxn>
                <a:cxn ang="0">
                  <a:pos x="2623" y="424"/>
                </a:cxn>
                <a:cxn ang="0">
                  <a:pos x="1633" y="283"/>
                </a:cxn>
                <a:cxn ang="0">
                  <a:pos x="1530" y="1003"/>
                </a:cxn>
                <a:cxn ang="0">
                  <a:pos x="2263" y="591"/>
                </a:cxn>
                <a:cxn ang="0">
                  <a:pos x="1993" y="1363"/>
                </a:cxn>
                <a:cxn ang="0">
                  <a:pos x="849" y="1337"/>
                </a:cxn>
                <a:cxn ang="0">
                  <a:pos x="1839" y="745"/>
                </a:cxn>
                <a:cxn ang="0">
                  <a:pos x="2842" y="913"/>
                </a:cxn>
                <a:cxn ang="0">
                  <a:pos x="2983" y="488"/>
                </a:cxn>
                <a:cxn ang="0">
                  <a:pos x="2944" y="835"/>
                </a:cxn>
                <a:cxn ang="0">
                  <a:pos x="1710" y="553"/>
                </a:cxn>
                <a:cxn ang="0">
                  <a:pos x="1890" y="1517"/>
                </a:cxn>
                <a:cxn ang="0">
                  <a:pos x="2083" y="2173"/>
                </a:cxn>
                <a:cxn ang="0">
                  <a:pos x="2186" y="1285"/>
                </a:cxn>
                <a:cxn ang="0">
                  <a:pos x="1813" y="540"/>
                </a:cxn>
                <a:cxn ang="0">
                  <a:pos x="1543" y="1324"/>
                </a:cxn>
                <a:cxn ang="0">
                  <a:pos x="2237" y="1581"/>
                </a:cxn>
                <a:cxn ang="0">
                  <a:pos x="1929" y="874"/>
                </a:cxn>
                <a:cxn ang="0">
                  <a:pos x="2456" y="964"/>
                </a:cxn>
                <a:cxn ang="0">
                  <a:pos x="1363" y="1157"/>
                </a:cxn>
                <a:cxn ang="0">
                  <a:pos x="1620" y="1375"/>
                </a:cxn>
                <a:cxn ang="0">
                  <a:pos x="1543" y="2160"/>
                </a:cxn>
                <a:cxn ang="0">
                  <a:pos x="1839" y="1170"/>
                </a:cxn>
                <a:cxn ang="0">
                  <a:pos x="1774" y="1748"/>
                </a:cxn>
                <a:cxn ang="0">
                  <a:pos x="1376" y="2173"/>
                </a:cxn>
                <a:cxn ang="0">
                  <a:pos x="1954" y="2057"/>
                </a:cxn>
                <a:cxn ang="0">
                  <a:pos x="2032" y="463"/>
                </a:cxn>
                <a:cxn ang="0">
                  <a:pos x="2482" y="1645"/>
                </a:cxn>
                <a:cxn ang="0">
                  <a:pos x="1569" y="1311"/>
                </a:cxn>
                <a:cxn ang="0">
                  <a:pos x="2790" y="2108"/>
                </a:cxn>
                <a:cxn ang="0">
                  <a:pos x="3523" y="2340"/>
                </a:cxn>
              </a:cxnLst>
              <a:rect l="0" t="0" r="r" b="b"/>
              <a:pathLst>
                <a:path w="3613" h="2559">
                  <a:moveTo>
                    <a:pt x="0" y="1581"/>
                  </a:moveTo>
                  <a:cubicBezTo>
                    <a:pt x="50" y="1590"/>
                    <a:pt x="212" y="1555"/>
                    <a:pt x="334" y="1581"/>
                  </a:cubicBezTo>
                  <a:cubicBezTo>
                    <a:pt x="456" y="1607"/>
                    <a:pt x="639" y="1684"/>
                    <a:pt x="733" y="1735"/>
                  </a:cubicBezTo>
                  <a:cubicBezTo>
                    <a:pt x="811" y="1799"/>
                    <a:pt x="798" y="1855"/>
                    <a:pt x="900" y="1890"/>
                  </a:cubicBezTo>
                  <a:cubicBezTo>
                    <a:pt x="1048" y="1881"/>
                    <a:pt x="1096" y="1904"/>
                    <a:pt x="1196" y="1838"/>
                  </a:cubicBezTo>
                  <a:cubicBezTo>
                    <a:pt x="1205" y="1825"/>
                    <a:pt x="1209" y="1808"/>
                    <a:pt x="1222" y="1800"/>
                  </a:cubicBezTo>
                  <a:cubicBezTo>
                    <a:pt x="1245" y="1786"/>
                    <a:pt x="1273" y="1783"/>
                    <a:pt x="1299" y="1774"/>
                  </a:cubicBezTo>
                  <a:cubicBezTo>
                    <a:pt x="1312" y="1770"/>
                    <a:pt x="1325" y="1767"/>
                    <a:pt x="1337" y="1761"/>
                  </a:cubicBezTo>
                  <a:cubicBezTo>
                    <a:pt x="1354" y="1752"/>
                    <a:pt x="1371" y="1742"/>
                    <a:pt x="1389" y="1735"/>
                  </a:cubicBezTo>
                  <a:cubicBezTo>
                    <a:pt x="1403" y="1730"/>
                    <a:pt x="1495" y="1712"/>
                    <a:pt x="1504" y="1710"/>
                  </a:cubicBezTo>
                  <a:cubicBezTo>
                    <a:pt x="1556" y="1714"/>
                    <a:pt x="1609" y="1708"/>
                    <a:pt x="1659" y="1723"/>
                  </a:cubicBezTo>
                  <a:cubicBezTo>
                    <a:pt x="1682" y="1730"/>
                    <a:pt x="1699" y="1753"/>
                    <a:pt x="1710" y="1774"/>
                  </a:cubicBezTo>
                  <a:cubicBezTo>
                    <a:pt x="1757" y="1862"/>
                    <a:pt x="1756" y="1964"/>
                    <a:pt x="1787" y="2057"/>
                  </a:cubicBezTo>
                  <a:cubicBezTo>
                    <a:pt x="1782" y="2147"/>
                    <a:pt x="1812" y="2252"/>
                    <a:pt x="1762" y="2327"/>
                  </a:cubicBezTo>
                  <a:cubicBezTo>
                    <a:pt x="1727" y="2380"/>
                    <a:pt x="1679" y="2418"/>
                    <a:pt x="1620" y="2443"/>
                  </a:cubicBezTo>
                  <a:cubicBezTo>
                    <a:pt x="1595" y="2453"/>
                    <a:pt x="1543" y="2468"/>
                    <a:pt x="1543" y="2468"/>
                  </a:cubicBezTo>
                  <a:cubicBezTo>
                    <a:pt x="1368" y="2461"/>
                    <a:pt x="1157" y="2516"/>
                    <a:pt x="1067" y="2340"/>
                  </a:cubicBezTo>
                  <a:cubicBezTo>
                    <a:pt x="1045" y="2189"/>
                    <a:pt x="1092" y="2020"/>
                    <a:pt x="1003" y="1890"/>
                  </a:cubicBezTo>
                  <a:cubicBezTo>
                    <a:pt x="1022" y="1832"/>
                    <a:pt x="1019" y="1816"/>
                    <a:pt x="1106" y="1787"/>
                  </a:cubicBezTo>
                  <a:cubicBezTo>
                    <a:pt x="1132" y="1778"/>
                    <a:pt x="1157" y="1770"/>
                    <a:pt x="1183" y="1761"/>
                  </a:cubicBezTo>
                  <a:cubicBezTo>
                    <a:pt x="1196" y="1757"/>
                    <a:pt x="1222" y="1748"/>
                    <a:pt x="1222" y="1748"/>
                  </a:cubicBezTo>
                  <a:cubicBezTo>
                    <a:pt x="1252" y="1752"/>
                    <a:pt x="1284" y="1750"/>
                    <a:pt x="1312" y="1761"/>
                  </a:cubicBezTo>
                  <a:cubicBezTo>
                    <a:pt x="1341" y="1772"/>
                    <a:pt x="1361" y="1799"/>
                    <a:pt x="1389" y="1813"/>
                  </a:cubicBezTo>
                  <a:cubicBezTo>
                    <a:pt x="1464" y="1850"/>
                    <a:pt x="1525" y="1882"/>
                    <a:pt x="1607" y="1903"/>
                  </a:cubicBezTo>
                  <a:cubicBezTo>
                    <a:pt x="1791" y="1899"/>
                    <a:pt x="1977" y="1909"/>
                    <a:pt x="2160" y="1890"/>
                  </a:cubicBezTo>
                  <a:cubicBezTo>
                    <a:pt x="2169" y="1889"/>
                    <a:pt x="2329" y="1793"/>
                    <a:pt x="2340" y="1787"/>
                  </a:cubicBezTo>
                  <a:cubicBezTo>
                    <a:pt x="2382" y="1731"/>
                    <a:pt x="2384" y="1709"/>
                    <a:pt x="2404" y="1645"/>
                  </a:cubicBezTo>
                  <a:cubicBezTo>
                    <a:pt x="2382" y="1575"/>
                    <a:pt x="2343" y="1582"/>
                    <a:pt x="2276" y="1568"/>
                  </a:cubicBezTo>
                  <a:cubicBezTo>
                    <a:pt x="2246" y="1572"/>
                    <a:pt x="2212" y="1565"/>
                    <a:pt x="2186" y="1581"/>
                  </a:cubicBezTo>
                  <a:cubicBezTo>
                    <a:pt x="2071" y="1653"/>
                    <a:pt x="2027" y="1789"/>
                    <a:pt x="1929" y="1877"/>
                  </a:cubicBezTo>
                  <a:cubicBezTo>
                    <a:pt x="1860" y="1939"/>
                    <a:pt x="1784" y="1977"/>
                    <a:pt x="1710" y="2031"/>
                  </a:cubicBezTo>
                  <a:cubicBezTo>
                    <a:pt x="1571" y="2132"/>
                    <a:pt x="1418" y="2236"/>
                    <a:pt x="1247" y="2275"/>
                  </a:cubicBezTo>
                  <a:cubicBezTo>
                    <a:pt x="1183" y="2271"/>
                    <a:pt x="1118" y="2273"/>
                    <a:pt x="1054" y="2263"/>
                  </a:cubicBezTo>
                  <a:cubicBezTo>
                    <a:pt x="1037" y="2260"/>
                    <a:pt x="940" y="2220"/>
                    <a:pt x="913" y="2211"/>
                  </a:cubicBezTo>
                  <a:cubicBezTo>
                    <a:pt x="873" y="2095"/>
                    <a:pt x="950" y="2059"/>
                    <a:pt x="1016" y="1993"/>
                  </a:cubicBezTo>
                  <a:cubicBezTo>
                    <a:pt x="1031" y="1978"/>
                    <a:pt x="1036" y="1953"/>
                    <a:pt x="1054" y="1941"/>
                  </a:cubicBezTo>
                  <a:cubicBezTo>
                    <a:pt x="1121" y="1895"/>
                    <a:pt x="1219" y="1852"/>
                    <a:pt x="1299" y="1825"/>
                  </a:cubicBezTo>
                  <a:cubicBezTo>
                    <a:pt x="1316" y="1838"/>
                    <a:pt x="1335" y="1849"/>
                    <a:pt x="1350" y="1864"/>
                  </a:cubicBezTo>
                  <a:cubicBezTo>
                    <a:pt x="1369" y="1883"/>
                    <a:pt x="1380" y="1911"/>
                    <a:pt x="1402" y="1928"/>
                  </a:cubicBezTo>
                  <a:cubicBezTo>
                    <a:pt x="1420" y="1942"/>
                    <a:pt x="1445" y="1944"/>
                    <a:pt x="1466" y="1954"/>
                  </a:cubicBezTo>
                  <a:cubicBezTo>
                    <a:pt x="1535" y="1989"/>
                    <a:pt x="1582" y="2016"/>
                    <a:pt x="1659" y="2031"/>
                  </a:cubicBezTo>
                  <a:cubicBezTo>
                    <a:pt x="1848" y="2023"/>
                    <a:pt x="1925" y="2039"/>
                    <a:pt x="2070" y="1993"/>
                  </a:cubicBezTo>
                  <a:cubicBezTo>
                    <a:pt x="2165" y="2015"/>
                    <a:pt x="2238" y="2076"/>
                    <a:pt x="2314" y="2134"/>
                  </a:cubicBezTo>
                  <a:cubicBezTo>
                    <a:pt x="2323" y="2113"/>
                    <a:pt x="2340" y="2093"/>
                    <a:pt x="2340" y="2070"/>
                  </a:cubicBezTo>
                  <a:cubicBezTo>
                    <a:pt x="2340" y="2047"/>
                    <a:pt x="2320" y="2028"/>
                    <a:pt x="2314" y="2005"/>
                  </a:cubicBezTo>
                  <a:cubicBezTo>
                    <a:pt x="2302" y="1959"/>
                    <a:pt x="2298" y="1911"/>
                    <a:pt x="2289" y="1864"/>
                  </a:cubicBezTo>
                  <a:cubicBezTo>
                    <a:pt x="2284" y="1838"/>
                    <a:pt x="2282" y="1812"/>
                    <a:pt x="2276" y="1787"/>
                  </a:cubicBezTo>
                  <a:cubicBezTo>
                    <a:pt x="2269" y="1761"/>
                    <a:pt x="2250" y="1710"/>
                    <a:pt x="2250" y="1710"/>
                  </a:cubicBezTo>
                  <a:cubicBezTo>
                    <a:pt x="2235" y="1623"/>
                    <a:pt x="2241" y="1572"/>
                    <a:pt x="2147" y="1543"/>
                  </a:cubicBezTo>
                  <a:cubicBezTo>
                    <a:pt x="2100" y="1556"/>
                    <a:pt x="2050" y="1560"/>
                    <a:pt x="2006" y="1581"/>
                  </a:cubicBezTo>
                  <a:cubicBezTo>
                    <a:pt x="1959" y="1603"/>
                    <a:pt x="1877" y="1671"/>
                    <a:pt x="1877" y="1671"/>
                  </a:cubicBezTo>
                  <a:cubicBezTo>
                    <a:pt x="1832" y="1765"/>
                    <a:pt x="1873" y="1697"/>
                    <a:pt x="1762" y="1800"/>
                  </a:cubicBezTo>
                  <a:cubicBezTo>
                    <a:pt x="1493" y="2050"/>
                    <a:pt x="1811" y="1754"/>
                    <a:pt x="1620" y="1967"/>
                  </a:cubicBezTo>
                  <a:cubicBezTo>
                    <a:pt x="1594" y="1996"/>
                    <a:pt x="1558" y="2016"/>
                    <a:pt x="1530" y="2044"/>
                  </a:cubicBezTo>
                  <a:cubicBezTo>
                    <a:pt x="1479" y="2040"/>
                    <a:pt x="1426" y="2042"/>
                    <a:pt x="1376" y="2031"/>
                  </a:cubicBezTo>
                  <a:cubicBezTo>
                    <a:pt x="1263" y="2006"/>
                    <a:pt x="1178" y="1903"/>
                    <a:pt x="1119" y="1813"/>
                  </a:cubicBezTo>
                  <a:cubicBezTo>
                    <a:pt x="1115" y="1787"/>
                    <a:pt x="1104" y="1761"/>
                    <a:pt x="1106" y="1735"/>
                  </a:cubicBezTo>
                  <a:cubicBezTo>
                    <a:pt x="1108" y="1712"/>
                    <a:pt x="1124" y="1693"/>
                    <a:pt x="1132" y="1671"/>
                  </a:cubicBezTo>
                  <a:cubicBezTo>
                    <a:pt x="1158" y="1601"/>
                    <a:pt x="1203" y="1553"/>
                    <a:pt x="1273" y="1530"/>
                  </a:cubicBezTo>
                  <a:cubicBezTo>
                    <a:pt x="1397" y="1345"/>
                    <a:pt x="1806" y="1455"/>
                    <a:pt x="1916" y="1453"/>
                  </a:cubicBezTo>
                  <a:cubicBezTo>
                    <a:pt x="1929" y="1431"/>
                    <a:pt x="1946" y="1412"/>
                    <a:pt x="1954" y="1388"/>
                  </a:cubicBezTo>
                  <a:cubicBezTo>
                    <a:pt x="1998" y="1266"/>
                    <a:pt x="1944" y="1122"/>
                    <a:pt x="1890" y="1015"/>
                  </a:cubicBezTo>
                  <a:cubicBezTo>
                    <a:pt x="1882" y="999"/>
                    <a:pt x="1856" y="1007"/>
                    <a:pt x="1839" y="1003"/>
                  </a:cubicBezTo>
                  <a:cubicBezTo>
                    <a:pt x="1783" y="1011"/>
                    <a:pt x="1726" y="1014"/>
                    <a:pt x="1672" y="1028"/>
                  </a:cubicBezTo>
                  <a:cubicBezTo>
                    <a:pt x="1647" y="1035"/>
                    <a:pt x="1520" y="1109"/>
                    <a:pt x="1504" y="1118"/>
                  </a:cubicBezTo>
                  <a:cubicBezTo>
                    <a:pt x="1442" y="1152"/>
                    <a:pt x="1374" y="1173"/>
                    <a:pt x="1312" y="1208"/>
                  </a:cubicBezTo>
                  <a:cubicBezTo>
                    <a:pt x="1280" y="1226"/>
                    <a:pt x="1256" y="1258"/>
                    <a:pt x="1222" y="1273"/>
                  </a:cubicBezTo>
                  <a:cubicBezTo>
                    <a:pt x="1176" y="1294"/>
                    <a:pt x="1069" y="1320"/>
                    <a:pt x="1003" y="1337"/>
                  </a:cubicBezTo>
                  <a:cubicBezTo>
                    <a:pt x="954" y="1333"/>
                    <a:pt x="733" y="1354"/>
                    <a:pt x="810" y="1221"/>
                  </a:cubicBezTo>
                  <a:cubicBezTo>
                    <a:pt x="818" y="1207"/>
                    <a:pt x="836" y="1204"/>
                    <a:pt x="849" y="1195"/>
                  </a:cubicBezTo>
                  <a:cubicBezTo>
                    <a:pt x="1055" y="1207"/>
                    <a:pt x="1249" y="1239"/>
                    <a:pt x="1453" y="1260"/>
                  </a:cubicBezTo>
                  <a:cubicBezTo>
                    <a:pt x="1470" y="1268"/>
                    <a:pt x="1486" y="1278"/>
                    <a:pt x="1504" y="1285"/>
                  </a:cubicBezTo>
                  <a:cubicBezTo>
                    <a:pt x="1529" y="1295"/>
                    <a:pt x="1582" y="1311"/>
                    <a:pt x="1582" y="1311"/>
                  </a:cubicBezTo>
                  <a:cubicBezTo>
                    <a:pt x="1702" y="1306"/>
                    <a:pt x="1892" y="1345"/>
                    <a:pt x="1993" y="1247"/>
                  </a:cubicBezTo>
                  <a:cubicBezTo>
                    <a:pt x="1989" y="1217"/>
                    <a:pt x="2009" y="1165"/>
                    <a:pt x="1980" y="1157"/>
                  </a:cubicBezTo>
                  <a:cubicBezTo>
                    <a:pt x="1925" y="1141"/>
                    <a:pt x="1869" y="1183"/>
                    <a:pt x="1813" y="1195"/>
                  </a:cubicBezTo>
                  <a:cubicBezTo>
                    <a:pt x="1721" y="1215"/>
                    <a:pt x="1637" y="1257"/>
                    <a:pt x="1543" y="1273"/>
                  </a:cubicBezTo>
                  <a:cubicBezTo>
                    <a:pt x="1479" y="1284"/>
                    <a:pt x="1414" y="1287"/>
                    <a:pt x="1350" y="1298"/>
                  </a:cubicBezTo>
                  <a:cubicBezTo>
                    <a:pt x="1329" y="1307"/>
                    <a:pt x="1305" y="1311"/>
                    <a:pt x="1286" y="1324"/>
                  </a:cubicBezTo>
                  <a:cubicBezTo>
                    <a:pt x="1273" y="1333"/>
                    <a:pt x="1275" y="1367"/>
                    <a:pt x="1260" y="1363"/>
                  </a:cubicBezTo>
                  <a:cubicBezTo>
                    <a:pt x="1241" y="1358"/>
                    <a:pt x="1241" y="1329"/>
                    <a:pt x="1234" y="1311"/>
                  </a:cubicBezTo>
                  <a:cubicBezTo>
                    <a:pt x="1220" y="1277"/>
                    <a:pt x="1209" y="1242"/>
                    <a:pt x="1196" y="1208"/>
                  </a:cubicBezTo>
                  <a:cubicBezTo>
                    <a:pt x="1192" y="1174"/>
                    <a:pt x="1180" y="1140"/>
                    <a:pt x="1183" y="1105"/>
                  </a:cubicBezTo>
                  <a:cubicBezTo>
                    <a:pt x="1185" y="1082"/>
                    <a:pt x="1186" y="1043"/>
                    <a:pt x="1209" y="1041"/>
                  </a:cubicBezTo>
                  <a:cubicBezTo>
                    <a:pt x="1282" y="1033"/>
                    <a:pt x="1354" y="1069"/>
                    <a:pt x="1427" y="1080"/>
                  </a:cubicBezTo>
                  <a:cubicBezTo>
                    <a:pt x="1470" y="1086"/>
                    <a:pt x="1513" y="1089"/>
                    <a:pt x="1556" y="1093"/>
                  </a:cubicBezTo>
                  <a:cubicBezTo>
                    <a:pt x="1590" y="1106"/>
                    <a:pt x="1624" y="1121"/>
                    <a:pt x="1659" y="1131"/>
                  </a:cubicBezTo>
                  <a:cubicBezTo>
                    <a:pt x="1740" y="1155"/>
                    <a:pt x="1903" y="1195"/>
                    <a:pt x="1903" y="1195"/>
                  </a:cubicBezTo>
                  <a:cubicBezTo>
                    <a:pt x="1963" y="1231"/>
                    <a:pt x="2025" y="1248"/>
                    <a:pt x="2083" y="1285"/>
                  </a:cubicBezTo>
                  <a:cubicBezTo>
                    <a:pt x="2126" y="1281"/>
                    <a:pt x="2171" y="1286"/>
                    <a:pt x="2212" y="1273"/>
                  </a:cubicBezTo>
                  <a:cubicBezTo>
                    <a:pt x="2297" y="1247"/>
                    <a:pt x="2312" y="1176"/>
                    <a:pt x="2340" y="1105"/>
                  </a:cubicBezTo>
                  <a:cubicBezTo>
                    <a:pt x="2344" y="1007"/>
                    <a:pt x="2342" y="908"/>
                    <a:pt x="2353" y="810"/>
                  </a:cubicBezTo>
                  <a:cubicBezTo>
                    <a:pt x="2355" y="793"/>
                    <a:pt x="2407" y="672"/>
                    <a:pt x="2417" y="643"/>
                  </a:cubicBezTo>
                  <a:cubicBezTo>
                    <a:pt x="2289" y="513"/>
                    <a:pt x="2438" y="653"/>
                    <a:pt x="2314" y="565"/>
                  </a:cubicBezTo>
                  <a:cubicBezTo>
                    <a:pt x="2263" y="529"/>
                    <a:pt x="2238" y="497"/>
                    <a:pt x="2173" y="475"/>
                  </a:cubicBezTo>
                  <a:cubicBezTo>
                    <a:pt x="2109" y="427"/>
                    <a:pt x="2067" y="423"/>
                    <a:pt x="1993" y="398"/>
                  </a:cubicBezTo>
                  <a:cubicBezTo>
                    <a:pt x="1942" y="402"/>
                    <a:pt x="1888" y="396"/>
                    <a:pt x="1839" y="411"/>
                  </a:cubicBezTo>
                  <a:cubicBezTo>
                    <a:pt x="1812" y="419"/>
                    <a:pt x="1794" y="444"/>
                    <a:pt x="1774" y="463"/>
                  </a:cubicBezTo>
                  <a:cubicBezTo>
                    <a:pt x="1730" y="504"/>
                    <a:pt x="1689" y="548"/>
                    <a:pt x="1646" y="591"/>
                  </a:cubicBezTo>
                  <a:cubicBezTo>
                    <a:pt x="1319" y="918"/>
                    <a:pt x="1641" y="535"/>
                    <a:pt x="1389" y="848"/>
                  </a:cubicBezTo>
                  <a:cubicBezTo>
                    <a:pt x="1359" y="885"/>
                    <a:pt x="1301" y="903"/>
                    <a:pt x="1260" y="925"/>
                  </a:cubicBezTo>
                  <a:cubicBezTo>
                    <a:pt x="1177" y="971"/>
                    <a:pt x="1212" y="962"/>
                    <a:pt x="1119" y="1003"/>
                  </a:cubicBezTo>
                  <a:cubicBezTo>
                    <a:pt x="1060" y="1029"/>
                    <a:pt x="989" y="1028"/>
                    <a:pt x="926" y="1041"/>
                  </a:cubicBezTo>
                  <a:cubicBezTo>
                    <a:pt x="762" y="1027"/>
                    <a:pt x="745" y="1062"/>
                    <a:pt x="720" y="913"/>
                  </a:cubicBezTo>
                  <a:cubicBezTo>
                    <a:pt x="1000" y="883"/>
                    <a:pt x="1276" y="868"/>
                    <a:pt x="1556" y="848"/>
                  </a:cubicBezTo>
                  <a:cubicBezTo>
                    <a:pt x="1659" y="857"/>
                    <a:pt x="1770" y="832"/>
                    <a:pt x="1864" y="874"/>
                  </a:cubicBezTo>
                  <a:cubicBezTo>
                    <a:pt x="1900" y="890"/>
                    <a:pt x="1865" y="953"/>
                    <a:pt x="1877" y="990"/>
                  </a:cubicBezTo>
                  <a:cubicBezTo>
                    <a:pt x="1882" y="1005"/>
                    <a:pt x="1960" y="1061"/>
                    <a:pt x="1967" y="1067"/>
                  </a:cubicBezTo>
                  <a:cubicBezTo>
                    <a:pt x="2019" y="1063"/>
                    <a:pt x="2072" y="1068"/>
                    <a:pt x="2122" y="1054"/>
                  </a:cubicBezTo>
                  <a:cubicBezTo>
                    <a:pt x="2137" y="1050"/>
                    <a:pt x="2135" y="1025"/>
                    <a:pt x="2147" y="1015"/>
                  </a:cubicBezTo>
                  <a:cubicBezTo>
                    <a:pt x="2158" y="1007"/>
                    <a:pt x="2173" y="1007"/>
                    <a:pt x="2186" y="1003"/>
                  </a:cubicBezTo>
                  <a:cubicBezTo>
                    <a:pt x="2417" y="1028"/>
                    <a:pt x="2489" y="1033"/>
                    <a:pt x="2674" y="1080"/>
                  </a:cubicBezTo>
                  <a:cubicBezTo>
                    <a:pt x="2717" y="1071"/>
                    <a:pt x="2783" y="1093"/>
                    <a:pt x="2803" y="1054"/>
                  </a:cubicBezTo>
                  <a:cubicBezTo>
                    <a:pt x="2834" y="992"/>
                    <a:pt x="2796" y="917"/>
                    <a:pt x="2790" y="848"/>
                  </a:cubicBezTo>
                  <a:cubicBezTo>
                    <a:pt x="2779" y="714"/>
                    <a:pt x="2710" y="606"/>
                    <a:pt x="2572" y="578"/>
                  </a:cubicBezTo>
                  <a:cubicBezTo>
                    <a:pt x="2516" y="582"/>
                    <a:pt x="2459" y="581"/>
                    <a:pt x="2404" y="591"/>
                  </a:cubicBezTo>
                  <a:cubicBezTo>
                    <a:pt x="2389" y="594"/>
                    <a:pt x="2380" y="610"/>
                    <a:pt x="2366" y="617"/>
                  </a:cubicBezTo>
                  <a:cubicBezTo>
                    <a:pt x="2345" y="627"/>
                    <a:pt x="2324" y="635"/>
                    <a:pt x="2302" y="643"/>
                  </a:cubicBezTo>
                  <a:cubicBezTo>
                    <a:pt x="2175" y="688"/>
                    <a:pt x="2057" y="742"/>
                    <a:pt x="1929" y="784"/>
                  </a:cubicBezTo>
                  <a:cubicBezTo>
                    <a:pt x="1900" y="794"/>
                    <a:pt x="1869" y="791"/>
                    <a:pt x="1839" y="797"/>
                  </a:cubicBezTo>
                  <a:cubicBezTo>
                    <a:pt x="1804" y="804"/>
                    <a:pt x="1771" y="818"/>
                    <a:pt x="1736" y="823"/>
                  </a:cubicBezTo>
                  <a:cubicBezTo>
                    <a:pt x="1655" y="835"/>
                    <a:pt x="1492" y="848"/>
                    <a:pt x="1492" y="848"/>
                  </a:cubicBezTo>
                  <a:cubicBezTo>
                    <a:pt x="1350" y="844"/>
                    <a:pt x="1208" y="851"/>
                    <a:pt x="1067" y="835"/>
                  </a:cubicBezTo>
                  <a:cubicBezTo>
                    <a:pt x="1054" y="833"/>
                    <a:pt x="1054" y="810"/>
                    <a:pt x="1054" y="797"/>
                  </a:cubicBezTo>
                  <a:cubicBezTo>
                    <a:pt x="1054" y="709"/>
                    <a:pt x="1056" y="726"/>
                    <a:pt x="1119" y="694"/>
                  </a:cubicBezTo>
                  <a:cubicBezTo>
                    <a:pt x="1235" y="705"/>
                    <a:pt x="1354" y="703"/>
                    <a:pt x="1466" y="733"/>
                  </a:cubicBezTo>
                  <a:cubicBezTo>
                    <a:pt x="1520" y="748"/>
                    <a:pt x="1568" y="781"/>
                    <a:pt x="1620" y="797"/>
                  </a:cubicBezTo>
                  <a:cubicBezTo>
                    <a:pt x="1662" y="810"/>
                    <a:pt x="1706" y="814"/>
                    <a:pt x="1749" y="823"/>
                  </a:cubicBezTo>
                  <a:cubicBezTo>
                    <a:pt x="1792" y="832"/>
                    <a:pt x="1877" y="848"/>
                    <a:pt x="1877" y="848"/>
                  </a:cubicBezTo>
                  <a:cubicBezTo>
                    <a:pt x="2042" y="835"/>
                    <a:pt x="2189" y="797"/>
                    <a:pt x="2353" y="784"/>
                  </a:cubicBezTo>
                  <a:cubicBezTo>
                    <a:pt x="2460" y="729"/>
                    <a:pt x="2420" y="680"/>
                    <a:pt x="2404" y="540"/>
                  </a:cubicBezTo>
                  <a:cubicBezTo>
                    <a:pt x="2404" y="537"/>
                    <a:pt x="2381" y="465"/>
                    <a:pt x="2379" y="463"/>
                  </a:cubicBezTo>
                  <a:cubicBezTo>
                    <a:pt x="2348" y="426"/>
                    <a:pt x="2324" y="365"/>
                    <a:pt x="2276" y="360"/>
                  </a:cubicBezTo>
                  <a:cubicBezTo>
                    <a:pt x="2237" y="356"/>
                    <a:pt x="2199" y="351"/>
                    <a:pt x="2160" y="347"/>
                  </a:cubicBezTo>
                  <a:cubicBezTo>
                    <a:pt x="2104" y="360"/>
                    <a:pt x="2047" y="367"/>
                    <a:pt x="1993" y="385"/>
                  </a:cubicBezTo>
                  <a:cubicBezTo>
                    <a:pt x="1856" y="431"/>
                    <a:pt x="1763" y="553"/>
                    <a:pt x="1659" y="643"/>
                  </a:cubicBezTo>
                  <a:cubicBezTo>
                    <a:pt x="1543" y="743"/>
                    <a:pt x="1383" y="812"/>
                    <a:pt x="1234" y="835"/>
                  </a:cubicBezTo>
                  <a:cubicBezTo>
                    <a:pt x="1170" y="857"/>
                    <a:pt x="1146" y="832"/>
                    <a:pt x="1093" y="797"/>
                  </a:cubicBezTo>
                  <a:cubicBezTo>
                    <a:pt x="1471" y="779"/>
                    <a:pt x="1846" y="740"/>
                    <a:pt x="2224" y="758"/>
                  </a:cubicBezTo>
                  <a:cubicBezTo>
                    <a:pt x="2260" y="1005"/>
                    <a:pt x="2316" y="1221"/>
                    <a:pt x="2417" y="1453"/>
                  </a:cubicBezTo>
                  <a:cubicBezTo>
                    <a:pt x="2452" y="1533"/>
                    <a:pt x="2483" y="1597"/>
                    <a:pt x="2546" y="1658"/>
                  </a:cubicBezTo>
                  <a:cubicBezTo>
                    <a:pt x="2563" y="1650"/>
                    <a:pt x="2586" y="1648"/>
                    <a:pt x="2597" y="1633"/>
                  </a:cubicBezTo>
                  <a:cubicBezTo>
                    <a:pt x="2610" y="1615"/>
                    <a:pt x="2604" y="1589"/>
                    <a:pt x="2610" y="1568"/>
                  </a:cubicBezTo>
                  <a:cubicBezTo>
                    <a:pt x="2617" y="1542"/>
                    <a:pt x="2627" y="1517"/>
                    <a:pt x="2636" y="1491"/>
                  </a:cubicBezTo>
                  <a:cubicBezTo>
                    <a:pt x="2649" y="1390"/>
                    <a:pt x="2669" y="1295"/>
                    <a:pt x="2687" y="1195"/>
                  </a:cubicBezTo>
                  <a:cubicBezTo>
                    <a:pt x="2709" y="1076"/>
                    <a:pt x="2713" y="964"/>
                    <a:pt x="2752" y="848"/>
                  </a:cubicBezTo>
                  <a:cubicBezTo>
                    <a:pt x="2748" y="784"/>
                    <a:pt x="2749" y="719"/>
                    <a:pt x="2739" y="655"/>
                  </a:cubicBezTo>
                  <a:cubicBezTo>
                    <a:pt x="2730" y="600"/>
                    <a:pt x="2656" y="493"/>
                    <a:pt x="2623" y="450"/>
                  </a:cubicBezTo>
                  <a:cubicBezTo>
                    <a:pt x="2602" y="386"/>
                    <a:pt x="2567" y="380"/>
                    <a:pt x="2507" y="360"/>
                  </a:cubicBezTo>
                  <a:cubicBezTo>
                    <a:pt x="2484" y="375"/>
                    <a:pt x="2434" y="407"/>
                    <a:pt x="2417" y="424"/>
                  </a:cubicBezTo>
                  <a:cubicBezTo>
                    <a:pt x="2402" y="439"/>
                    <a:pt x="2395" y="461"/>
                    <a:pt x="2379" y="475"/>
                  </a:cubicBezTo>
                  <a:cubicBezTo>
                    <a:pt x="2334" y="517"/>
                    <a:pt x="2284" y="552"/>
                    <a:pt x="2237" y="591"/>
                  </a:cubicBezTo>
                  <a:cubicBezTo>
                    <a:pt x="2216" y="608"/>
                    <a:pt x="2063" y="659"/>
                    <a:pt x="2044" y="668"/>
                  </a:cubicBezTo>
                  <a:cubicBezTo>
                    <a:pt x="2021" y="678"/>
                    <a:pt x="2002" y="695"/>
                    <a:pt x="1980" y="707"/>
                  </a:cubicBezTo>
                  <a:cubicBezTo>
                    <a:pt x="1833" y="785"/>
                    <a:pt x="1762" y="790"/>
                    <a:pt x="1697" y="951"/>
                  </a:cubicBezTo>
                  <a:cubicBezTo>
                    <a:pt x="1693" y="1002"/>
                    <a:pt x="1684" y="1053"/>
                    <a:pt x="1684" y="1105"/>
                  </a:cubicBezTo>
                  <a:cubicBezTo>
                    <a:pt x="1684" y="1295"/>
                    <a:pt x="1759" y="1523"/>
                    <a:pt x="1607" y="1671"/>
                  </a:cubicBezTo>
                  <a:cubicBezTo>
                    <a:pt x="1585" y="1737"/>
                    <a:pt x="1524" y="1909"/>
                    <a:pt x="1479" y="1954"/>
                  </a:cubicBezTo>
                  <a:cubicBezTo>
                    <a:pt x="1425" y="2008"/>
                    <a:pt x="1451" y="1978"/>
                    <a:pt x="1402" y="2044"/>
                  </a:cubicBezTo>
                  <a:cubicBezTo>
                    <a:pt x="1380" y="1988"/>
                    <a:pt x="1357" y="1933"/>
                    <a:pt x="1337" y="1877"/>
                  </a:cubicBezTo>
                  <a:cubicBezTo>
                    <a:pt x="1322" y="1835"/>
                    <a:pt x="1319" y="1788"/>
                    <a:pt x="1299" y="1748"/>
                  </a:cubicBezTo>
                  <a:cubicBezTo>
                    <a:pt x="1280" y="1710"/>
                    <a:pt x="1245" y="1681"/>
                    <a:pt x="1222" y="1645"/>
                  </a:cubicBezTo>
                  <a:cubicBezTo>
                    <a:pt x="1202" y="1613"/>
                    <a:pt x="1188" y="1577"/>
                    <a:pt x="1170" y="1543"/>
                  </a:cubicBezTo>
                  <a:cubicBezTo>
                    <a:pt x="1154" y="1513"/>
                    <a:pt x="1134" y="1484"/>
                    <a:pt x="1119" y="1453"/>
                  </a:cubicBezTo>
                  <a:cubicBezTo>
                    <a:pt x="1113" y="1441"/>
                    <a:pt x="1093" y="1411"/>
                    <a:pt x="1106" y="1414"/>
                  </a:cubicBezTo>
                  <a:cubicBezTo>
                    <a:pt x="1191" y="1430"/>
                    <a:pt x="1249" y="1550"/>
                    <a:pt x="1299" y="1607"/>
                  </a:cubicBezTo>
                  <a:cubicBezTo>
                    <a:pt x="1345" y="1659"/>
                    <a:pt x="1414" y="1675"/>
                    <a:pt x="1479" y="1697"/>
                  </a:cubicBezTo>
                  <a:cubicBezTo>
                    <a:pt x="1685" y="1690"/>
                    <a:pt x="1790" y="1738"/>
                    <a:pt x="1929" y="1645"/>
                  </a:cubicBezTo>
                  <a:cubicBezTo>
                    <a:pt x="1965" y="1467"/>
                    <a:pt x="1926" y="1679"/>
                    <a:pt x="1954" y="1285"/>
                  </a:cubicBezTo>
                  <a:cubicBezTo>
                    <a:pt x="1960" y="1200"/>
                    <a:pt x="1994" y="1141"/>
                    <a:pt x="2019" y="1067"/>
                  </a:cubicBezTo>
                  <a:cubicBezTo>
                    <a:pt x="2004" y="1228"/>
                    <a:pt x="1988" y="1417"/>
                    <a:pt x="2057" y="1568"/>
                  </a:cubicBezTo>
                  <a:cubicBezTo>
                    <a:pt x="2069" y="1593"/>
                    <a:pt x="2093" y="1610"/>
                    <a:pt x="2109" y="1633"/>
                  </a:cubicBezTo>
                  <a:cubicBezTo>
                    <a:pt x="2123" y="1653"/>
                    <a:pt x="2128" y="1681"/>
                    <a:pt x="2147" y="1697"/>
                  </a:cubicBezTo>
                  <a:cubicBezTo>
                    <a:pt x="2197" y="1741"/>
                    <a:pt x="2337" y="1757"/>
                    <a:pt x="2404" y="1774"/>
                  </a:cubicBezTo>
                  <a:cubicBezTo>
                    <a:pt x="2382" y="1829"/>
                    <a:pt x="2365" y="1887"/>
                    <a:pt x="2340" y="1941"/>
                  </a:cubicBezTo>
                  <a:cubicBezTo>
                    <a:pt x="2324" y="1976"/>
                    <a:pt x="2300" y="2007"/>
                    <a:pt x="2289" y="2044"/>
                  </a:cubicBezTo>
                  <a:cubicBezTo>
                    <a:pt x="2257" y="2156"/>
                    <a:pt x="2275" y="2105"/>
                    <a:pt x="2237" y="2198"/>
                  </a:cubicBezTo>
                  <a:cubicBezTo>
                    <a:pt x="2233" y="2237"/>
                    <a:pt x="2224" y="2275"/>
                    <a:pt x="2224" y="2314"/>
                  </a:cubicBezTo>
                  <a:cubicBezTo>
                    <a:pt x="2224" y="2332"/>
                    <a:pt x="2227" y="2380"/>
                    <a:pt x="2237" y="2365"/>
                  </a:cubicBezTo>
                  <a:cubicBezTo>
                    <a:pt x="2254" y="2340"/>
                    <a:pt x="2241" y="2304"/>
                    <a:pt x="2250" y="2275"/>
                  </a:cubicBezTo>
                  <a:cubicBezTo>
                    <a:pt x="2254" y="2260"/>
                    <a:pt x="2267" y="2250"/>
                    <a:pt x="2276" y="2237"/>
                  </a:cubicBezTo>
                  <a:cubicBezTo>
                    <a:pt x="2284" y="2207"/>
                    <a:pt x="2306" y="2178"/>
                    <a:pt x="2302" y="2147"/>
                  </a:cubicBezTo>
                  <a:cubicBezTo>
                    <a:pt x="2293" y="2067"/>
                    <a:pt x="2246" y="2036"/>
                    <a:pt x="2186" y="1993"/>
                  </a:cubicBezTo>
                  <a:cubicBezTo>
                    <a:pt x="2104" y="1935"/>
                    <a:pt x="2009" y="1880"/>
                    <a:pt x="1916" y="1838"/>
                  </a:cubicBezTo>
                  <a:cubicBezTo>
                    <a:pt x="1891" y="1827"/>
                    <a:pt x="1806" y="1816"/>
                    <a:pt x="1787" y="1813"/>
                  </a:cubicBezTo>
                  <a:cubicBezTo>
                    <a:pt x="1766" y="1817"/>
                    <a:pt x="1740" y="1811"/>
                    <a:pt x="1723" y="1825"/>
                  </a:cubicBezTo>
                  <a:cubicBezTo>
                    <a:pt x="1709" y="1836"/>
                    <a:pt x="1713" y="1859"/>
                    <a:pt x="1710" y="1877"/>
                  </a:cubicBezTo>
                  <a:cubicBezTo>
                    <a:pt x="1694" y="1978"/>
                    <a:pt x="1707" y="1992"/>
                    <a:pt x="1672" y="2083"/>
                  </a:cubicBezTo>
                  <a:cubicBezTo>
                    <a:pt x="1640" y="2168"/>
                    <a:pt x="1530" y="2327"/>
                    <a:pt x="1466" y="2391"/>
                  </a:cubicBezTo>
                  <a:cubicBezTo>
                    <a:pt x="1457" y="2378"/>
                    <a:pt x="1442" y="2368"/>
                    <a:pt x="1440" y="2353"/>
                  </a:cubicBezTo>
                  <a:cubicBezTo>
                    <a:pt x="1430" y="2252"/>
                    <a:pt x="1442" y="2272"/>
                    <a:pt x="1504" y="2237"/>
                  </a:cubicBezTo>
                  <a:cubicBezTo>
                    <a:pt x="1604" y="2181"/>
                    <a:pt x="1534" y="2203"/>
                    <a:pt x="1659" y="2185"/>
                  </a:cubicBezTo>
                  <a:cubicBezTo>
                    <a:pt x="1745" y="2158"/>
                    <a:pt x="1798" y="2163"/>
                    <a:pt x="1890" y="2173"/>
                  </a:cubicBezTo>
                  <a:cubicBezTo>
                    <a:pt x="1928" y="2223"/>
                    <a:pt x="1934" y="2257"/>
                    <a:pt x="1993" y="2275"/>
                  </a:cubicBezTo>
                  <a:cubicBezTo>
                    <a:pt x="2074" y="2356"/>
                    <a:pt x="2157" y="2325"/>
                    <a:pt x="2263" y="2314"/>
                  </a:cubicBezTo>
                  <a:cubicBezTo>
                    <a:pt x="2325" y="2293"/>
                    <a:pt x="2338" y="2259"/>
                    <a:pt x="2353" y="2198"/>
                  </a:cubicBezTo>
                  <a:cubicBezTo>
                    <a:pt x="2374" y="1881"/>
                    <a:pt x="2370" y="2069"/>
                    <a:pt x="2340" y="1633"/>
                  </a:cubicBezTo>
                  <a:cubicBezTo>
                    <a:pt x="2337" y="1594"/>
                    <a:pt x="2293" y="1489"/>
                    <a:pt x="2276" y="1478"/>
                  </a:cubicBezTo>
                  <a:cubicBezTo>
                    <a:pt x="2233" y="1451"/>
                    <a:pt x="2202" y="1416"/>
                    <a:pt x="2160" y="1388"/>
                  </a:cubicBezTo>
                  <a:cubicBezTo>
                    <a:pt x="2126" y="1397"/>
                    <a:pt x="2090" y="1401"/>
                    <a:pt x="2057" y="1414"/>
                  </a:cubicBezTo>
                  <a:cubicBezTo>
                    <a:pt x="2034" y="1423"/>
                    <a:pt x="2015" y="1442"/>
                    <a:pt x="1993" y="1453"/>
                  </a:cubicBezTo>
                  <a:cubicBezTo>
                    <a:pt x="1981" y="1459"/>
                    <a:pt x="1967" y="1461"/>
                    <a:pt x="1954" y="1465"/>
                  </a:cubicBezTo>
                  <a:cubicBezTo>
                    <a:pt x="1916" y="1495"/>
                    <a:pt x="1877" y="1525"/>
                    <a:pt x="1839" y="1555"/>
                  </a:cubicBezTo>
                  <a:cubicBezTo>
                    <a:pt x="1836" y="1557"/>
                    <a:pt x="1749" y="1607"/>
                    <a:pt x="1736" y="1620"/>
                  </a:cubicBezTo>
                  <a:cubicBezTo>
                    <a:pt x="1721" y="1635"/>
                    <a:pt x="1713" y="1657"/>
                    <a:pt x="1697" y="1671"/>
                  </a:cubicBezTo>
                  <a:cubicBezTo>
                    <a:pt x="1662" y="1700"/>
                    <a:pt x="1611" y="1712"/>
                    <a:pt x="1582" y="1748"/>
                  </a:cubicBezTo>
                  <a:cubicBezTo>
                    <a:pt x="1537" y="1804"/>
                    <a:pt x="1502" y="1854"/>
                    <a:pt x="1466" y="1915"/>
                  </a:cubicBezTo>
                  <a:cubicBezTo>
                    <a:pt x="1450" y="1994"/>
                    <a:pt x="1437" y="2027"/>
                    <a:pt x="1466" y="2121"/>
                  </a:cubicBezTo>
                  <a:cubicBezTo>
                    <a:pt x="1470" y="2136"/>
                    <a:pt x="1492" y="2137"/>
                    <a:pt x="1504" y="2147"/>
                  </a:cubicBezTo>
                  <a:cubicBezTo>
                    <a:pt x="1560" y="2193"/>
                    <a:pt x="1533" y="2190"/>
                    <a:pt x="1607" y="2237"/>
                  </a:cubicBezTo>
                  <a:cubicBezTo>
                    <a:pt x="1741" y="2323"/>
                    <a:pt x="1883" y="2390"/>
                    <a:pt x="2032" y="2443"/>
                  </a:cubicBezTo>
                  <a:cubicBezTo>
                    <a:pt x="2114" y="2472"/>
                    <a:pt x="2190" y="2523"/>
                    <a:pt x="2276" y="2533"/>
                  </a:cubicBezTo>
                  <a:cubicBezTo>
                    <a:pt x="2345" y="2541"/>
                    <a:pt x="2482" y="2558"/>
                    <a:pt x="2482" y="2558"/>
                  </a:cubicBezTo>
                  <a:cubicBezTo>
                    <a:pt x="2559" y="2554"/>
                    <a:pt x="2637" y="2559"/>
                    <a:pt x="2713" y="2545"/>
                  </a:cubicBezTo>
                  <a:cubicBezTo>
                    <a:pt x="2752" y="2538"/>
                    <a:pt x="2776" y="2445"/>
                    <a:pt x="2790" y="2417"/>
                  </a:cubicBezTo>
                  <a:cubicBezTo>
                    <a:pt x="2781" y="2306"/>
                    <a:pt x="2768" y="2195"/>
                    <a:pt x="2764" y="2083"/>
                  </a:cubicBezTo>
                  <a:cubicBezTo>
                    <a:pt x="2756" y="1873"/>
                    <a:pt x="2791" y="1659"/>
                    <a:pt x="2752" y="1453"/>
                  </a:cubicBezTo>
                  <a:cubicBezTo>
                    <a:pt x="2745" y="1418"/>
                    <a:pt x="2683" y="1469"/>
                    <a:pt x="2649" y="1478"/>
                  </a:cubicBezTo>
                  <a:cubicBezTo>
                    <a:pt x="2529" y="1510"/>
                    <a:pt x="2720" y="1469"/>
                    <a:pt x="2546" y="1504"/>
                  </a:cubicBezTo>
                  <a:cubicBezTo>
                    <a:pt x="2453" y="1550"/>
                    <a:pt x="2537" y="1514"/>
                    <a:pt x="2430" y="1543"/>
                  </a:cubicBezTo>
                  <a:cubicBezTo>
                    <a:pt x="2404" y="1550"/>
                    <a:pt x="2379" y="1560"/>
                    <a:pt x="2353" y="1568"/>
                  </a:cubicBezTo>
                  <a:cubicBezTo>
                    <a:pt x="2340" y="1572"/>
                    <a:pt x="2314" y="1581"/>
                    <a:pt x="2314" y="1581"/>
                  </a:cubicBezTo>
                  <a:cubicBezTo>
                    <a:pt x="2241" y="1630"/>
                    <a:pt x="2177" y="1677"/>
                    <a:pt x="2096" y="1710"/>
                  </a:cubicBezTo>
                  <a:cubicBezTo>
                    <a:pt x="1866" y="1697"/>
                    <a:pt x="1837" y="1754"/>
                    <a:pt x="1774" y="1568"/>
                  </a:cubicBezTo>
                  <a:cubicBezTo>
                    <a:pt x="1831" y="1381"/>
                    <a:pt x="1778" y="1493"/>
                    <a:pt x="1890" y="1350"/>
                  </a:cubicBezTo>
                  <a:cubicBezTo>
                    <a:pt x="1913" y="1321"/>
                    <a:pt x="1927" y="1285"/>
                    <a:pt x="1954" y="1260"/>
                  </a:cubicBezTo>
                  <a:cubicBezTo>
                    <a:pt x="2029" y="1191"/>
                    <a:pt x="2107" y="1181"/>
                    <a:pt x="2199" y="1144"/>
                  </a:cubicBezTo>
                  <a:cubicBezTo>
                    <a:pt x="2260" y="1120"/>
                    <a:pt x="2317" y="1088"/>
                    <a:pt x="2379" y="1067"/>
                  </a:cubicBezTo>
                  <a:cubicBezTo>
                    <a:pt x="2544" y="1012"/>
                    <a:pt x="2723" y="999"/>
                    <a:pt x="2893" y="964"/>
                  </a:cubicBezTo>
                  <a:cubicBezTo>
                    <a:pt x="2909" y="820"/>
                    <a:pt x="2928" y="682"/>
                    <a:pt x="2957" y="540"/>
                  </a:cubicBezTo>
                  <a:cubicBezTo>
                    <a:pt x="2924" y="453"/>
                    <a:pt x="2922" y="463"/>
                    <a:pt x="2829" y="450"/>
                  </a:cubicBezTo>
                  <a:cubicBezTo>
                    <a:pt x="2760" y="440"/>
                    <a:pt x="2623" y="424"/>
                    <a:pt x="2623" y="424"/>
                  </a:cubicBezTo>
                  <a:cubicBezTo>
                    <a:pt x="2521" y="398"/>
                    <a:pt x="2414" y="404"/>
                    <a:pt x="2314" y="437"/>
                  </a:cubicBezTo>
                  <a:cubicBezTo>
                    <a:pt x="2207" y="522"/>
                    <a:pt x="2269" y="469"/>
                    <a:pt x="2134" y="604"/>
                  </a:cubicBezTo>
                  <a:cubicBezTo>
                    <a:pt x="2119" y="619"/>
                    <a:pt x="2097" y="627"/>
                    <a:pt x="2083" y="643"/>
                  </a:cubicBezTo>
                  <a:cubicBezTo>
                    <a:pt x="2071" y="656"/>
                    <a:pt x="2014" y="740"/>
                    <a:pt x="1993" y="771"/>
                  </a:cubicBezTo>
                  <a:cubicBezTo>
                    <a:pt x="1963" y="816"/>
                    <a:pt x="1876" y="826"/>
                    <a:pt x="1826" y="835"/>
                  </a:cubicBezTo>
                  <a:cubicBezTo>
                    <a:pt x="1730" y="826"/>
                    <a:pt x="1665" y="842"/>
                    <a:pt x="1633" y="745"/>
                  </a:cubicBezTo>
                  <a:cubicBezTo>
                    <a:pt x="1643" y="668"/>
                    <a:pt x="1659" y="602"/>
                    <a:pt x="1672" y="527"/>
                  </a:cubicBezTo>
                  <a:cubicBezTo>
                    <a:pt x="1657" y="333"/>
                    <a:pt x="1677" y="413"/>
                    <a:pt x="1633" y="283"/>
                  </a:cubicBezTo>
                  <a:cubicBezTo>
                    <a:pt x="1629" y="270"/>
                    <a:pt x="1607" y="274"/>
                    <a:pt x="1594" y="270"/>
                  </a:cubicBezTo>
                  <a:cubicBezTo>
                    <a:pt x="1551" y="227"/>
                    <a:pt x="1503" y="162"/>
                    <a:pt x="1453" y="128"/>
                  </a:cubicBezTo>
                  <a:cubicBezTo>
                    <a:pt x="1407" y="234"/>
                    <a:pt x="1398" y="290"/>
                    <a:pt x="1376" y="398"/>
                  </a:cubicBezTo>
                  <a:cubicBezTo>
                    <a:pt x="1385" y="505"/>
                    <a:pt x="1384" y="614"/>
                    <a:pt x="1402" y="720"/>
                  </a:cubicBezTo>
                  <a:cubicBezTo>
                    <a:pt x="1410" y="765"/>
                    <a:pt x="1453" y="848"/>
                    <a:pt x="1453" y="848"/>
                  </a:cubicBezTo>
                  <a:cubicBezTo>
                    <a:pt x="1458" y="1007"/>
                    <a:pt x="1438" y="1201"/>
                    <a:pt x="1492" y="1363"/>
                  </a:cubicBezTo>
                  <a:cubicBezTo>
                    <a:pt x="1483" y="1487"/>
                    <a:pt x="1523" y="1609"/>
                    <a:pt x="1389" y="1543"/>
                  </a:cubicBezTo>
                  <a:cubicBezTo>
                    <a:pt x="1354" y="1335"/>
                    <a:pt x="1420" y="1169"/>
                    <a:pt x="1530" y="1003"/>
                  </a:cubicBezTo>
                  <a:cubicBezTo>
                    <a:pt x="1552" y="969"/>
                    <a:pt x="1565" y="929"/>
                    <a:pt x="1594" y="900"/>
                  </a:cubicBezTo>
                  <a:cubicBezTo>
                    <a:pt x="1657" y="837"/>
                    <a:pt x="1732" y="789"/>
                    <a:pt x="1800" y="733"/>
                  </a:cubicBezTo>
                  <a:cubicBezTo>
                    <a:pt x="1853" y="690"/>
                    <a:pt x="1970" y="584"/>
                    <a:pt x="2019" y="565"/>
                  </a:cubicBezTo>
                  <a:cubicBezTo>
                    <a:pt x="2098" y="534"/>
                    <a:pt x="2064" y="553"/>
                    <a:pt x="2122" y="514"/>
                  </a:cubicBezTo>
                  <a:cubicBezTo>
                    <a:pt x="2130" y="501"/>
                    <a:pt x="2143" y="490"/>
                    <a:pt x="2147" y="475"/>
                  </a:cubicBezTo>
                  <a:cubicBezTo>
                    <a:pt x="2156" y="446"/>
                    <a:pt x="2132" y="374"/>
                    <a:pt x="2160" y="385"/>
                  </a:cubicBezTo>
                  <a:cubicBezTo>
                    <a:pt x="2199" y="401"/>
                    <a:pt x="2193" y="463"/>
                    <a:pt x="2212" y="501"/>
                  </a:cubicBezTo>
                  <a:cubicBezTo>
                    <a:pt x="2227" y="532"/>
                    <a:pt x="2246" y="561"/>
                    <a:pt x="2263" y="591"/>
                  </a:cubicBezTo>
                  <a:cubicBezTo>
                    <a:pt x="2267" y="621"/>
                    <a:pt x="2267" y="652"/>
                    <a:pt x="2276" y="681"/>
                  </a:cubicBezTo>
                  <a:cubicBezTo>
                    <a:pt x="2281" y="696"/>
                    <a:pt x="2296" y="706"/>
                    <a:pt x="2302" y="720"/>
                  </a:cubicBezTo>
                  <a:cubicBezTo>
                    <a:pt x="2309" y="736"/>
                    <a:pt x="2310" y="754"/>
                    <a:pt x="2314" y="771"/>
                  </a:cubicBezTo>
                  <a:cubicBezTo>
                    <a:pt x="2304" y="905"/>
                    <a:pt x="2322" y="945"/>
                    <a:pt x="2237" y="1028"/>
                  </a:cubicBezTo>
                  <a:cubicBezTo>
                    <a:pt x="2224" y="1054"/>
                    <a:pt x="2214" y="1080"/>
                    <a:pt x="2199" y="1105"/>
                  </a:cubicBezTo>
                  <a:cubicBezTo>
                    <a:pt x="2188" y="1124"/>
                    <a:pt x="2171" y="1138"/>
                    <a:pt x="2160" y="1157"/>
                  </a:cubicBezTo>
                  <a:cubicBezTo>
                    <a:pt x="2125" y="1218"/>
                    <a:pt x="2105" y="1293"/>
                    <a:pt x="2044" y="1337"/>
                  </a:cubicBezTo>
                  <a:cubicBezTo>
                    <a:pt x="2029" y="1348"/>
                    <a:pt x="2009" y="1352"/>
                    <a:pt x="1993" y="1363"/>
                  </a:cubicBezTo>
                  <a:cubicBezTo>
                    <a:pt x="1978" y="1374"/>
                    <a:pt x="1969" y="1391"/>
                    <a:pt x="1954" y="1401"/>
                  </a:cubicBezTo>
                  <a:cubicBezTo>
                    <a:pt x="1932" y="1416"/>
                    <a:pt x="1850" y="1425"/>
                    <a:pt x="1839" y="1427"/>
                  </a:cubicBezTo>
                  <a:cubicBezTo>
                    <a:pt x="1785" y="1423"/>
                    <a:pt x="1656" y="1440"/>
                    <a:pt x="1594" y="1388"/>
                  </a:cubicBezTo>
                  <a:cubicBezTo>
                    <a:pt x="1582" y="1378"/>
                    <a:pt x="1583" y="1355"/>
                    <a:pt x="1569" y="1350"/>
                  </a:cubicBezTo>
                  <a:cubicBezTo>
                    <a:pt x="1524" y="1333"/>
                    <a:pt x="1474" y="1334"/>
                    <a:pt x="1427" y="1324"/>
                  </a:cubicBezTo>
                  <a:cubicBezTo>
                    <a:pt x="1295" y="1296"/>
                    <a:pt x="1175" y="1246"/>
                    <a:pt x="1042" y="1221"/>
                  </a:cubicBezTo>
                  <a:cubicBezTo>
                    <a:pt x="849" y="1147"/>
                    <a:pt x="931" y="1176"/>
                    <a:pt x="797" y="1131"/>
                  </a:cubicBezTo>
                  <a:cubicBezTo>
                    <a:pt x="820" y="1200"/>
                    <a:pt x="826" y="1269"/>
                    <a:pt x="849" y="1337"/>
                  </a:cubicBezTo>
                  <a:cubicBezTo>
                    <a:pt x="840" y="1384"/>
                    <a:pt x="839" y="1433"/>
                    <a:pt x="823" y="1478"/>
                  </a:cubicBezTo>
                  <a:cubicBezTo>
                    <a:pt x="813" y="1507"/>
                    <a:pt x="786" y="1527"/>
                    <a:pt x="772" y="1555"/>
                  </a:cubicBezTo>
                  <a:cubicBezTo>
                    <a:pt x="748" y="1604"/>
                    <a:pt x="733" y="1644"/>
                    <a:pt x="720" y="1697"/>
                  </a:cubicBezTo>
                  <a:cubicBezTo>
                    <a:pt x="805" y="1754"/>
                    <a:pt x="925" y="1690"/>
                    <a:pt x="1016" y="1658"/>
                  </a:cubicBezTo>
                  <a:cubicBezTo>
                    <a:pt x="1163" y="1606"/>
                    <a:pt x="1331" y="1528"/>
                    <a:pt x="1440" y="1414"/>
                  </a:cubicBezTo>
                  <a:cubicBezTo>
                    <a:pt x="1490" y="1361"/>
                    <a:pt x="1554" y="1314"/>
                    <a:pt x="1582" y="1247"/>
                  </a:cubicBezTo>
                  <a:cubicBezTo>
                    <a:pt x="1621" y="1155"/>
                    <a:pt x="1622" y="1163"/>
                    <a:pt x="1646" y="1067"/>
                  </a:cubicBezTo>
                  <a:cubicBezTo>
                    <a:pt x="1680" y="934"/>
                    <a:pt x="1684" y="784"/>
                    <a:pt x="1839" y="745"/>
                  </a:cubicBezTo>
                  <a:cubicBezTo>
                    <a:pt x="1951" y="761"/>
                    <a:pt x="1957" y="755"/>
                    <a:pt x="1993" y="861"/>
                  </a:cubicBezTo>
                  <a:cubicBezTo>
                    <a:pt x="2000" y="883"/>
                    <a:pt x="2036" y="877"/>
                    <a:pt x="2057" y="887"/>
                  </a:cubicBezTo>
                  <a:cubicBezTo>
                    <a:pt x="2092" y="903"/>
                    <a:pt x="2123" y="930"/>
                    <a:pt x="2160" y="938"/>
                  </a:cubicBezTo>
                  <a:cubicBezTo>
                    <a:pt x="2244" y="956"/>
                    <a:pt x="2331" y="956"/>
                    <a:pt x="2417" y="964"/>
                  </a:cubicBezTo>
                  <a:cubicBezTo>
                    <a:pt x="2464" y="969"/>
                    <a:pt x="2559" y="977"/>
                    <a:pt x="2559" y="977"/>
                  </a:cubicBezTo>
                  <a:cubicBezTo>
                    <a:pt x="2619" y="973"/>
                    <a:pt x="2679" y="970"/>
                    <a:pt x="2739" y="964"/>
                  </a:cubicBezTo>
                  <a:cubicBezTo>
                    <a:pt x="2761" y="962"/>
                    <a:pt x="2783" y="961"/>
                    <a:pt x="2803" y="951"/>
                  </a:cubicBezTo>
                  <a:cubicBezTo>
                    <a:pt x="2819" y="943"/>
                    <a:pt x="2856" y="901"/>
                    <a:pt x="2842" y="913"/>
                  </a:cubicBezTo>
                  <a:cubicBezTo>
                    <a:pt x="2787" y="960"/>
                    <a:pt x="2592" y="1138"/>
                    <a:pt x="2507" y="1195"/>
                  </a:cubicBezTo>
                  <a:cubicBezTo>
                    <a:pt x="2443" y="1238"/>
                    <a:pt x="2376" y="1277"/>
                    <a:pt x="2314" y="1324"/>
                  </a:cubicBezTo>
                  <a:cubicBezTo>
                    <a:pt x="2273" y="1355"/>
                    <a:pt x="2243" y="1400"/>
                    <a:pt x="2199" y="1427"/>
                  </a:cubicBezTo>
                  <a:cubicBezTo>
                    <a:pt x="2151" y="1456"/>
                    <a:pt x="2093" y="1464"/>
                    <a:pt x="2044" y="1491"/>
                  </a:cubicBezTo>
                  <a:cubicBezTo>
                    <a:pt x="1943" y="1546"/>
                    <a:pt x="1859" y="1633"/>
                    <a:pt x="1749" y="1671"/>
                  </a:cubicBezTo>
                  <a:cubicBezTo>
                    <a:pt x="1829" y="1301"/>
                    <a:pt x="2142" y="1060"/>
                    <a:pt x="2443" y="861"/>
                  </a:cubicBezTo>
                  <a:cubicBezTo>
                    <a:pt x="2570" y="777"/>
                    <a:pt x="2712" y="715"/>
                    <a:pt x="2829" y="617"/>
                  </a:cubicBezTo>
                  <a:cubicBezTo>
                    <a:pt x="2880" y="574"/>
                    <a:pt x="2930" y="529"/>
                    <a:pt x="2983" y="488"/>
                  </a:cubicBezTo>
                  <a:cubicBezTo>
                    <a:pt x="3041" y="443"/>
                    <a:pt x="3105" y="406"/>
                    <a:pt x="3163" y="360"/>
                  </a:cubicBezTo>
                  <a:cubicBezTo>
                    <a:pt x="3274" y="272"/>
                    <a:pt x="3369" y="163"/>
                    <a:pt x="3484" y="77"/>
                  </a:cubicBezTo>
                  <a:cubicBezTo>
                    <a:pt x="3522" y="20"/>
                    <a:pt x="3551" y="21"/>
                    <a:pt x="3613" y="0"/>
                  </a:cubicBezTo>
                  <a:cubicBezTo>
                    <a:pt x="3552" y="97"/>
                    <a:pt x="3501" y="202"/>
                    <a:pt x="3433" y="295"/>
                  </a:cubicBezTo>
                  <a:cubicBezTo>
                    <a:pt x="3406" y="332"/>
                    <a:pt x="3374" y="365"/>
                    <a:pt x="3343" y="398"/>
                  </a:cubicBezTo>
                  <a:cubicBezTo>
                    <a:pt x="3318" y="425"/>
                    <a:pt x="3288" y="446"/>
                    <a:pt x="3266" y="475"/>
                  </a:cubicBezTo>
                  <a:cubicBezTo>
                    <a:pt x="3249" y="498"/>
                    <a:pt x="3244" y="529"/>
                    <a:pt x="3227" y="553"/>
                  </a:cubicBezTo>
                  <a:cubicBezTo>
                    <a:pt x="3160" y="646"/>
                    <a:pt x="3046" y="777"/>
                    <a:pt x="2944" y="835"/>
                  </a:cubicBezTo>
                  <a:cubicBezTo>
                    <a:pt x="2757" y="941"/>
                    <a:pt x="2557" y="982"/>
                    <a:pt x="2353" y="1041"/>
                  </a:cubicBezTo>
                  <a:cubicBezTo>
                    <a:pt x="2302" y="1037"/>
                    <a:pt x="2248" y="1043"/>
                    <a:pt x="2199" y="1028"/>
                  </a:cubicBezTo>
                  <a:cubicBezTo>
                    <a:pt x="2186" y="1024"/>
                    <a:pt x="2192" y="1002"/>
                    <a:pt x="2186" y="990"/>
                  </a:cubicBezTo>
                  <a:cubicBezTo>
                    <a:pt x="2175" y="967"/>
                    <a:pt x="2162" y="945"/>
                    <a:pt x="2147" y="925"/>
                  </a:cubicBezTo>
                  <a:cubicBezTo>
                    <a:pt x="2073" y="826"/>
                    <a:pt x="1988" y="752"/>
                    <a:pt x="1890" y="681"/>
                  </a:cubicBezTo>
                  <a:cubicBezTo>
                    <a:pt x="1868" y="665"/>
                    <a:pt x="1849" y="645"/>
                    <a:pt x="1826" y="630"/>
                  </a:cubicBezTo>
                  <a:cubicBezTo>
                    <a:pt x="1802" y="615"/>
                    <a:pt x="1773" y="607"/>
                    <a:pt x="1749" y="591"/>
                  </a:cubicBezTo>
                  <a:cubicBezTo>
                    <a:pt x="1734" y="581"/>
                    <a:pt x="1725" y="563"/>
                    <a:pt x="1710" y="553"/>
                  </a:cubicBezTo>
                  <a:cubicBezTo>
                    <a:pt x="1690" y="541"/>
                    <a:pt x="1668" y="535"/>
                    <a:pt x="1646" y="527"/>
                  </a:cubicBezTo>
                  <a:cubicBezTo>
                    <a:pt x="1621" y="518"/>
                    <a:pt x="1569" y="501"/>
                    <a:pt x="1569" y="501"/>
                  </a:cubicBezTo>
                  <a:cubicBezTo>
                    <a:pt x="1458" y="337"/>
                    <a:pt x="1299" y="239"/>
                    <a:pt x="1106" y="193"/>
                  </a:cubicBezTo>
                  <a:cubicBezTo>
                    <a:pt x="909" y="248"/>
                    <a:pt x="1066" y="176"/>
                    <a:pt x="952" y="501"/>
                  </a:cubicBezTo>
                  <a:cubicBezTo>
                    <a:pt x="945" y="522"/>
                    <a:pt x="948" y="457"/>
                    <a:pt x="939" y="437"/>
                  </a:cubicBezTo>
                  <a:cubicBezTo>
                    <a:pt x="914" y="382"/>
                    <a:pt x="856" y="345"/>
                    <a:pt x="823" y="295"/>
                  </a:cubicBezTo>
                  <a:cubicBezTo>
                    <a:pt x="774" y="442"/>
                    <a:pt x="799" y="335"/>
                    <a:pt x="990" y="630"/>
                  </a:cubicBezTo>
                  <a:cubicBezTo>
                    <a:pt x="1225" y="993"/>
                    <a:pt x="1595" y="1214"/>
                    <a:pt x="1890" y="1517"/>
                  </a:cubicBezTo>
                  <a:cubicBezTo>
                    <a:pt x="1873" y="1583"/>
                    <a:pt x="1887" y="1632"/>
                    <a:pt x="1903" y="1697"/>
                  </a:cubicBezTo>
                  <a:cubicBezTo>
                    <a:pt x="1820" y="1752"/>
                    <a:pt x="1752" y="1820"/>
                    <a:pt x="1697" y="1903"/>
                  </a:cubicBezTo>
                  <a:cubicBezTo>
                    <a:pt x="1699" y="1876"/>
                    <a:pt x="1699" y="1709"/>
                    <a:pt x="1749" y="1671"/>
                  </a:cubicBezTo>
                  <a:cubicBezTo>
                    <a:pt x="1771" y="1655"/>
                    <a:pt x="1826" y="1645"/>
                    <a:pt x="1826" y="1645"/>
                  </a:cubicBezTo>
                  <a:cubicBezTo>
                    <a:pt x="1847" y="1649"/>
                    <a:pt x="1877" y="1641"/>
                    <a:pt x="1890" y="1658"/>
                  </a:cubicBezTo>
                  <a:cubicBezTo>
                    <a:pt x="1901" y="1673"/>
                    <a:pt x="1921" y="1794"/>
                    <a:pt x="1929" y="1825"/>
                  </a:cubicBezTo>
                  <a:cubicBezTo>
                    <a:pt x="1946" y="1893"/>
                    <a:pt x="1978" y="2050"/>
                    <a:pt x="2019" y="2108"/>
                  </a:cubicBezTo>
                  <a:cubicBezTo>
                    <a:pt x="2036" y="2133"/>
                    <a:pt x="2062" y="2151"/>
                    <a:pt x="2083" y="2173"/>
                  </a:cubicBezTo>
                  <a:cubicBezTo>
                    <a:pt x="2170" y="2084"/>
                    <a:pt x="2227" y="1984"/>
                    <a:pt x="2263" y="1864"/>
                  </a:cubicBezTo>
                  <a:cubicBezTo>
                    <a:pt x="2276" y="1822"/>
                    <a:pt x="2275" y="1777"/>
                    <a:pt x="2289" y="1735"/>
                  </a:cubicBezTo>
                  <a:cubicBezTo>
                    <a:pt x="2301" y="1699"/>
                    <a:pt x="2326" y="1668"/>
                    <a:pt x="2340" y="1633"/>
                  </a:cubicBezTo>
                  <a:cubicBezTo>
                    <a:pt x="2391" y="1503"/>
                    <a:pt x="2357" y="1528"/>
                    <a:pt x="2417" y="1427"/>
                  </a:cubicBezTo>
                  <a:cubicBezTo>
                    <a:pt x="2428" y="1408"/>
                    <a:pt x="2434" y="1375"/>
                    <a:pt x="2456" y="1375"/>
                  </a:cubicBezTo>
                  <a:cubicBezTo>
                    <a:pt x="2468" y="1375"/>
                    <a:pt x="2405" y="1463"/>
                    <a:pt x="2404" y="1465"/>
                  </a:cubicBezTo>
                  <a:cubicBezTo>
                    <a:pt x="2400" y="1478"/>
                    <a:pt x="2404" y="1511"/>
                    <a:pt x="2392" y="1504"/>
                  </a:cubicBezTo>
                  <a:cubicBezTo>
                    <a:pt x="2300" y="1453"/>
                    <a:pt x="2267" y="1347"/>
                    <a:pt x="2186" y="1285"/>
                  </a:cubicBezTo>
                  <a:cubicBezTo>
                    <a:pt x="2177" y="1268"/>
                    <a:pt x="2173" y="1247"/>
                    <a:pt x="2160" y="1234"/>
                  </a:cubicBezTo>
                  <a:cubicBezTo>
                    <a:pt x="2151" y="1225"/>
                    <a:pt x="2134" y="1227"/>
                    <a:pt x="2122" y="1221"/>
                  </a:cubicBezTo>
                  <a:cubicBezTo>
                    <a:pt x="2034" y="1176"/>
                    <a:pt x="2144" y="1205"/>
                    <a:pt x="2006" y="1183"/>
                  </a:cubicBezTo>
                  <a:cubicBezTo>
                    <a:pt x="1873" y="1247"/>
                    <a:pt x="1806" y="1409"/>
                    <a:pt x="1736" y="1530"/>
                  </a:cubicBezTo>
                  <a:cubicBezTo>
                    <a:pt x="1716" y="1565"/>
                    <a:pt x="1692" y="1598"/>
                    <a:pt x="1672" y="1633"/>
                  </a:cubicBezTo>
                  <a:cubicBezTo>
                    <a:pt x="1644" y="1683"/>
                    <a:pt x="1594" y="1787"/>
                    <a:pt x="1594" y="1787"/>
                  </a:cubicBezTo>
                  <a:cubicBezTo>
                    <a:pt x="1664" y="1510"/>
                    <a:pt x="1732" y="1231"/>
                    <a:pt x="1787" y="951"/>
                  </a:cubicBezTo>
                  <a:cubicBezTo>
                    <a:pt x="1796" y="814"/>
                    <a:pt x="1798" y="677"/>
                    <a:pt x="1813" y="540"/>
                  </a:cubicBezTo>
                  <a:cubicBezTo>
                    <a:pt x="1819" y="483"/>
                    <a:pt x="1844" y="430"/>
                    <a:pt x="1852" y="373"/>
                  </a:cubicBezTo>
                  <a:cubicBezTo>
                    <a:pt x="1878" y="407"/>
                    <a:pt x="1906" y="439"/>
                    <a:pt x="1929" y="475"/>
                  </a:cubicBezTo>
                  <a:cubicBezTo>
                    <a:pt x="1991" y="572"/>
                    <a:pt x="2014" y="653"/>
                    <a:pt x="2134" y="694"/>
                  </a:cubicBezTo>
                  <a:cubicBezTo>
                    <a:pt x="2212" y="540"/>
                    <a:pt x="2117" y="796"/>
                    <a:pt x="2109" y="810"/>
                  </a:cubicBezTo>
                  <a:cubicBezTo>
                    <a:pt x="1996" y="1016"/>
                    <a:pt x="1949" y="1089"/>
                    <a:pt x="1723" y="1195"/>
                  </a:cubicBezTo>
                  <a:cubicBezTo>
                    <a:pt x="1337" y="1375"/>
                    <a:pt x="921" y="1390"/>
                    <a:pt x="502" y="1414"/>
                  </a:cubicBezTo>
                  <a:cubicBezTo>
                    <a:pt x="725" y="1566"/>
                    <a:pt x="1069" y="1413"/>
                    <a:pt x="1337" y="1388"/>
                  </a:cubicBezTo>
                  <a:cubicBezTo>
                    <a:pt x="1436" y="1364"/>
                    <a:pt x="1448" y="1366"/>
                    <a:pt x="1543" y="1324"/>
                  </a:cubicBezTo>
                  <a:cubicBezTo>
                    <a:pt x="1578" y="1309"/>
                    <a:pt x="1646" y="1273"/>
                    <a:pt x="1646" y="1273"/>
                  </a:cubicBezTo>
                  <a:cubicBezTo>
                    <a:pt x="1695" y="1223"/>
                    <a:pt x="1724" y="1176"/>
                    <a:pt x="1787" y="1144"/>
                  </a:cubicBezTo>
                  <a:cubicBezTo>
                    <a:pt x="1801" y="1075"/>
                    <a:pt x="1827" y="1021"/>
                    <a:pt x="1839" y="951"/>
                  </a:cubicBezTo>
                  <a:cubicBezTo>
                    <a:pt x="1854" y="1020"/>
                    <a:pt x="1890" y="1208"/>
                    <a:pt x="1942" y="1260"/>
                  </a:cubicBezTo>
                  <a:cubicBezTo>
                    <a:pt x="2006" y="1324"/>
                    <a:pt x="2141" y="1323"/>
                    <a:pt x="2224" y="1337"/>
                  </a:cubicBezTo>
                  <a:cubicBezTo>
                    <a:pt x="2374" y="1362"/>
                    <a:pt x="2524" y="1379"/>
                    <a:pt x="2674" y="1401"/>
                  </a:cubicBezTo>
                  <a:cubicBezTo>
                    <a:pt x="2755" y="1434"/>
                    <a:pt x="2816" y="1478"/>
                    <a:pt x="2687" y="1530"/>
                  </a:cubicBezTo>
                  <a:cubicBezTo>
                    <a:pt x="2548" y="1586"/>
                    <a:pt x="2383" y="1561"/>
                    <a:pt x="2237" y="1581"/>
                  </a:cubicBezTo>
                  <a:cubicBezTo>
                    <a:pt x="2130" y="1596"/>
                    <a:pt x="1916" y="1633"/>
                    <a:pt x="1916" y="1633"/>
                  </a:cubicBezTo>
                  <a:cubicBezTo>
                    <a:pt x="1559" y="1619"/>
                    <a:pt x="1599" y="1716"/>
                    <a:pt x="1543" y="1491"/>
                  </a:cubicBezTo>
                  <a:cubicBezTo>
                    <a:pt x="1552" y="1435"/>
                    <a:pt x="1548" y="1376"/>
                    <a:pt x="1569" y="1324"/>
                  </a:cubicBezTo>
                  <a:cubicBezTo>
                    <a:pt x="1584" y="1287"/>
                    <a:pt x="1623" y="1266"/>
                    <a:pt x="1646" y="1234"/>
                  </a:cubicBezTo>
                  <a:cubicBezTo>
                    <a:pt x="1670" y="1201"/>
                    <a:pt x="1687" y="1164"/>
                    <a:pt x="1710" y="1131"/>
                  </a:cubicBezTo>
                  <a:cubicBezTo>
                    <a:pt x="1729" y="1104"/>
                    <a:pt x="1754" y="1081"/>
                    <a:pt x="1774" y="1054"/>
                  </a:cubicBezTo>
                  <a:cubicBezTo>
                    <a:pt x="1793" y="1029"/>
                    <a:pt x="1806" y="1000"/>
                    <a:pt x="1826" y="977"/>
                  </a:cubicBezTo>
                  <a:cubicBezTo>
                    <a:pt x="1858" y="940"/>
                    <a:pt x="1929" y="874"/>
                    <a:pt x="1929" y="874"/>
                  </a:cubicBezTo>
                  <a:cubicBezTo>
                    <a:pt x="1961" y="810"/>
                    <a:pt x="1995" y="795"/>
                    <a:pt x="2044" y="745"/>
                  </a:cubicBezTo>
                  <a:cubicBezTo>
                    <a:pt x="2111" y="812"/>
                    <a:pt x="2109" y="861"/>
                    <a:pt x="2173" y="925"/>
                  </a:cubicBezTo>
                  <a:cubicBezTo>
                    <a:pt x="2249" y="1001"/>
                    <a:pt x="2260" y="990"/>
                    <a:pt x="2353" y="1054"/>
                  </a:cubicBezTo>
                  <a:cubicBezTo>
                    <a:pt x="2375" y="1069"/>
                    <a:pt x="2399" y="1085"/>
                    <a:pt x="2417" y="1105"/>
                  </a:cubicBezTo>
                  <a:cubicBezTo>
                    <a:pt x="2442" y="1132"/>
                    <a:pt x="2482" y="1195"/>
                    <a:pt x="2482" y="1195"/>
                  </a:cubicBezTo>
                  <a:cubicBezTo>
                    <a:pt x="2486" y="1212"/>
                    <a:pt x="2496" y="1265"/>
                    <a:pt x="2494" y="1247"/>
                  </a:cubicBezTo>
                  <a:cubicBezTo>
                    <a:pt x="2487" y="1195"/>
                    <a:pt x="2476" y="1145"/>
                    <a:pt x="2469" y="1093"/>
                  </a:cubicBezTo>
                  <a:cubicBezTo>
                    <a:pt x="2463" y="1050"/>
                    <a:pt x="2461" y="1007"/>
                    <a:pt x="2456" y="964"/>
                  </a:cubicBezTo>
                  <a:cubicBezTo>
                    <a:pt x="2439" y="810"/>
                    <a:pt x="2421" y="655"/>
                    <a:pt x="2404" y="501"/>
                  </a:cubicBezTo>
                  <a:cubicBezTo>
                    <a:pt x="2390" y="370"/>
                    <a:pt x="2404" y="180"/>
                    <a:pt x="2289" y="90"/>
                  </a:cubicBezTo>
                  <a:cubicBezTo>
                    <a:pt x="2266" y="72"/>
                    <a:pt x="2203" y="59"/>
                    <a:pt x="2173" y="51"/>
                  </a:cubicBezTo>
                  <a:cubicBezTo>
                    <a:pt x="2109" y="64"/>
                    <a:pt x="2042" y="68"/>
                    <a:pt x="1980" y="90"/>
                  </a:cubicBezTo>
                  <a:cubicBezTo>
                    <a:pt x="1860" y="133"/>
                    <a:pt x="1850" y="179"/>
                    <a:pt x="1762" y="257"/>
                  </a:cubicBezTo>
                  <a:cubicBezTo>
                    <a:pt x="1669" y="340"/>
                    <a:pt x="1570" y="402"/>
                    <a:pt x="1492" y="501"/>
                  </a:cubicBezTo>
                  <a:cubicBezTo>
                    <a:pt x="1402" y="616"/>
                    <a:pt x="1369" y="752"/>
                    <a:pt x="1324" y="887"/>
                  </a:cubicBezTo>
                  <a:cubicBezTo>
                    <a:pt x="1337" y="977"/>
                    <a:pt x="1338" y="1069"/>
                    <a:pt x="1363" y="1157"/>
                  </a:cubicBezTo>
                  <a:cubicBezTo>
                    <a:pt x="1368" y="1174"/>
                    <a:pt x="1479" y="1261"/>
                    <a:pt x="1492" y="1273"/>
                  </a:cubicBezTo>
                  <a:cubicBezTo>
                    <a:pt x="1555" y="1332"/>
                    <a:pt x="1623" y="1393"/>
                    <a:pt x="1672" y="1465"/>
                  </a:cubicBezTo>
                  <a:cubicBezTo>
                    <a:pt x="1676" y="1478"/>
                    <a:pt x="1686" y="1491"/>
                    <a:pt x="1684" y="1504"/>
                  </a:cubicBezTo>
                  <a:cubicBezTo>
                    <a:pt x="1681" y="1519"/>
                    <a:pt x="1667" y="1530"/>
                    <a:pt x="1659" y="1543"/>
                  </a:cubicBezTo>
                  <a:cubicBezTo>
                    <a:pt x="1632" y="1591"/>
                    <a:pt x="1635" y="1587"/>
                    <a:pt x="1620" y="1633"/>
                  </a:cubicBezTo>
                  <a:cubicBezTo>
                    <a:pt x="1600" y="1573"/>
                    <a:pt x="1602" y="1600"/>
                    <a:pt x="1620" y="1517"/>
                  </a:cubicBezTo>
                  <a:cubicBezTo>
                    <a:pt x="1627" y="1482"/>
                    <a:pt x="1646" y="1414"/>
                    <a:pt x="1646" y="1414"/>
                  </a:cubicBezTo>
                  <a:cubicBezTo>
                    <a:pt x="1637" y="1401"/>
                    <a:pt x="1636" y="1377"/>
                    <a:pt x="1620" y="1375"/>
                  </a:cubicBezTo>
                  <a:cubicBezTo>
                    <a:pt x="1571" y="1369"/>
                    <a:pt x="1435" y="1456"/>
                    <a:pt x="1402" y="1491"/>
                  </a:cubicBezTo>
                  <a:cubicBezTo>
                    <a:pt x="1360" y="1536"/>
                    <a:pt x="1286" y="1633"/>
                    <a:pt x="1286" y="1633"/>
                  </a:cubicBezTo>
                  <a:cubicBezTo>
                    <a:pt x="1270" y="1694"/>
                    <a:pt x="1236" y="1738"/>
                    <a:pt x="1222" y="1800"/>
                  </a:cubicBezTo>
                  <a:cubicBezTo>
                    <a:pt x="1230" y="1822"/>
                    <a:pt x="1265" y="1961"/>
                    <a:pt x="1312" y="1993"/>
                  </a:cubicBezTo>
                  <a:cubicBezTo>
                    <a:pt x="1417" y="2063"/>
                    <a:pt x="1553" y="2094"/>
                    <a:pt x="1672" y="2134"/>
                  </a:cubicBezTo>
                  <a:cubicBezTo>
                    <a:pt x="1685" y="2143"/>
                    <a:pt x="1715" y="2145"/>
                    <a:pt x="1710" y="2160"/>
                  </a:cubicBezTo>
                  <a:cubicBezTo>
                    <a:pt x="1704" y="2177"/>
                    <a:pt x="1677" y="2173"/>
                    <a:pt x="1659" y="2173"/>
                  </a:cubicBezTo>
                  <a:cubicBezTo>
                    <a:pt x="1620" y="2173"/>
                    <a:pt x="1582" y="2164"/>
                    <a:pt x="1543" y="2160"/>
                  </a:cubicBezTo>
                  <a:cubicBezTo>
                    <a:pt x="1505" y="2007"/>
                    <a:pt x="1644" y="1943"/>
                    <a:pt x="1749" y="1838"/>
                  </a:cubicBezTo>
                  <a:cubicBezTo>
                    <a:pt x="1859" y="1728"/>
                    <a:pt x="1989" y="1629"/>
                    <a:pt x="2083" y="1504"/>
                  </a:cubicBezTo>
                  <a:cubicBezTo>
                    <a:pt x="2209" y="1336"/>
                    <a:pt x="2261" y="1153"/>
                    <a:pt x="2302" y="951"/>
                  </a:cubicBezTo>
                  <a:cubicBezTo>
                    <a:pt x="2294" y="822"/>
                    <a:pt x="2326" y="736"/>
                    <a:pt x="2224" y="668"/>
                  </a:cubicBezTo>
                  <a:cubicBezTo>
                    <a:pt x="2220" y="669"/>
                    <a:pt x="2119" y="688"/>
                    <a:pt x="2109" y="694"/>
                  </a:cubicBezTo>
                  <a:cubicBezTo>
                    <a:pt x="2093" y="703"/>
                    <a:pt x="2084" y="721"/>
                    <a:pt x="2070" y="733"/>
                  </a:cubicBezTo>
                  <a:cubicBezTo>
                    <a:pt x="2048" y="752"/>
                    <a:pt x="1987" y="794"/>
                    <a:pt x="1967" y="823"/>
                  </a:cubicBezTo>
                  <a:cubicBezTo>
                    <a:pt x="1887" y="939"/>
                    <a:pt x="1859" y="1033"/>
                    <a:pt x="1839" y="1170"/>
                  </a:cubicBezTo>
                  <a:cubicBezTo>
                    <a:pt x="1845" y="1235"/>
                    <a:pt x="1831" y="1307"/>
                    <a:pt x="1864" y="1363"/>
                  </a:cubicBezTo>
                  <a:cubicBezTo>
                    <a:pt x="1881" y="1392"/>
                    <a:pt x="1910" y="1413"/>
                    <a:pt x="1929" y="1440"/>
                  </a:cubicBezTo>
                  <a:cubicBezTo>
                    <a:pt x="1940" y="1455"/>
                    <a:pt x="1943" y="1476"/>
                    <a:pt x="1954" y="1491"/>
                  </a:cubicBezTo>
                  <a:cubicBezTo>
                    <a:pt x="1965" y="1506"/>
                    <a:pt x="1981" y="1516"/>
                    <a:pt x="1993" y="1530"/>
                  </a:cubicBezTo>
                  <a:cubicBezTo>
                    <a:pt x="2003" y="1542"/>
                    <a:pt x="2010" y="1555"/>
                    <a:pt x="2019" y="1568"/>
                  </a:cubicBezTo>
                  <a:cubicBezTo>
                    <a:pt x="1979" y="1628"/>
                    <a:pt x="1940" y="1616"/>
                    <a:pt x="1877" y="1658"/>
                  </a:cubicBezTo>
                  <a:cubicBezTo>
                    <a:pt x="1859" y="1670"/>
                    <a:pt x="1842" y="1683"/>
                    <a:pt x="1826" y="1697"/>
                  </a:cubicBezTo>
                  <a:cubicBezTo>
                    <a:pt x="1808" y="1713"/>
                    <a:pt x="1794" y="1734"/>
                    <a:pt x="1774" y="1748"/>
                  </a:cubicBezTo>
                  <a:cubicBezTo>
                    <a:pt x="1730" y="1779"/>
                    <a:pt x="1630" y="1780"/>
                    <a:pt x="1582" y="1787"/>
                  </a:cubicBezTo>
                  <a:cubicBezTo>
                    <a:pt x="1522" y="1747"/>
                    <a:pt x="1510" y="1683"/>
                    <a:pt x="1479" y="1620"/>
                  </a:cubicBezTo>
                  <a:cubicBezTo>
                    <a:pt x="1475" y="1598"/>
                    <a:pt x="1472" y="1576"/>
                    <a:pt x="1466" y="1555"/>
                  </a:cubicBezTo>
                  <a:cubicBezTo>
                    <a:pt x="1459" y="1533"/>
                    <a:pt x="1446" y="1513"/>
                    <a:pt x="1440" y="1491"/>
                  </a:cubicBezTo>
                  <a:cubicBezTo>
                    <a:pt x="1433" y="1462"/>
                    <a:pt x="1416" y="1304"/>
                    <a:pt x="1414" y="1285"/>
                  </a:cubicBezTo>
                  <a:cubicBezTo>
                    <a:pt x="1313" y="1362"/>
                    <a:pt x="1379" y="1292"/>
                    <a:pt x="1350" y="1491"/>
                  </a:cubicBezTo>
                  <a:cubicBezTo>
                    <a:pt x="1345" y="1526"/>
                    <a:pt x="1333" y="1560"/>
                    <a:pt x="1324" y="1594"/>
                  </a:cubicBezTo>
                  <a:cubicBezTo>
                    <a:pt x="1311" y="1743"/>
                    <a:pt x="1217" y="2120"/>
                    <a:pt x="1376" y="2173"/>
                  </a:cubicBezTo>
                  <a:cubicBezTo>
                    <a:pt x="1389" y="2160"/>
                    <a:pt x="1405" y="2150"/>
                    <a:pt x="1414" y="2134"/>
                  </a:cubicBezTo>
                  <a:cubicBezTo>
                    <a:pt x="1423" y="2119"/>
                    <a:pt x="1415" y="2071"/>
                    <a:pt x="1427" y="2083"/>
                  </a:cubicBezTo>
                  <a:cubicBezTo>
                    <a:pt x="1445" y="2101"/>
                    <a:pt x="1435" y="2134"/>
                    <a:pt x="1440" y="2160"/>
                  </a:cubicBezTo>
                  <a:cubicBezTo>
                    <a:pt x="1443" y="2177"/>
                    <a:pt x="1449" y="2194"/>
                    <a:pt x="1453" y="2211"/>
                  </a:cubicBezTo>
                  <a:cubicBezTo>
                    <a:pt x="1571" y="2191"/>
                    <a:pt x="1622" y="2144"/>
                    <a:pt x="1697" y="2057"/>
                  </a:cubicBezTo>
                  <a:cubicBezTo>
                    <a:pt x="1728" y="2021"/>
                    <a:pt x="1741" y="2022"/>
                    <a:pt x="1762" y="1980"/>
                  </a:cubicBezTo>
                  <a:cubicBezTo>
                    <a:pt x="1824" y="1854"/>
                    <a:pt x="1753" y="1965"/>
                    <a:pt x="1813" y="1877"/>
                  </a:cubicBezTo>
                  <a:cubicBezTo>
                    <a:pt x="1862" y="1938"/>
                    <a:pt x="1889" y="2012"/>
                    <a:pt x="1954" y="2057"/>
                  </a:cubicBezTo>
                  <a:cubicBezTo>
                    <a:pt x="1980" y="2121"/>
                    <a:pt x="1995" y="2162"/>
                    <a:pt x="2057" y="2198"/>
                  </a:cubicBezTo>
                  <a:cubicBezTo>
                    <a:pt x="2099" y="2222"/>
                    <a:pt x="2186" y="2263"/>
                    <a:pt x="2186" y="2263"/>
                  </a:cubicBezTo>
                  <a:cubicBezTo>
                    <a:pt x="2242" y="2250"/>
                    <a:pt x="2313" y="2264"/>
                    <a:pt x="2353" y="2224"/>
                  </a:cubicBezTo>
                  <a:cubicBezTo>
                    <a:pt x="2374" y="2203"/>
                    <a:pt x="2308" y="2184"/>
                    <a:pt x="2289" y="2160"/>
                  </a:cubicBezTo>
                  <a:cubicBezTo>
                    <a:pt x="2273" y="2140"/>
                    <a:pt x="2262" y="2117"/>
                    <a:pt x="2250" y="2095"/>
                  </a:cubicBezTo>
                  <a:cubicBezTo>
                    <a:pt x="2184" y="1977"/>
                    <a:pt x="2121" y="1879"/>
                    <a:pt x="2083" y="1748"/>
                  </a:cubicBezTo>
                  <a:cubicBezTo>
                    <a:pt x="2094" y="1409"/>
                    <a:pt x="2126" y="1097"/>
                    <a:pt x="2109" y="758"/>
                  </a:cubicBezTo>
                  <a:cubicBezTo>
                    <a:pt x="2104" y="651"/>
                    <a:pt x="2075" y="559"/>
                    <a:pt x="2032" y="463"/>
                  </a:cubicBezTo>
                  <a:cubicBezTo>
                    <a:pt x="2020" y="436"/>
                    <a:pt x="2005" y="411"/>
                    <a:pt x="1993" y="385"/>
                  </a:cubicBezTo>
                  <a:cubicBezTo>
                    <a:pt x="1983" y="364"/>
                    <a:pt x="1946" y="312"/>
                    <a:pt x="1967" y="321"/>
                  </a:cubicBezTo>
                  <a:cubicBezTo>
                    <a:pt x="2023" y="346"/>
                    <a:pt x="2059" y="403"/>
                    <a:pt x="2109" y="437"/>
                  </a:cubicBezTo>
                  <a:cubicBezTo>
                    <a:pt x="2386" y="626"/>
                    <a:pt x="2118" y="382"/>
                    <a:pt x="2379" y="643"/>
                  </a:cubicBezTo>
                  <a:cubicBezTo>
                    <a:pt x="2413" y="677"/>
                    <a:pt x="2469" y="758"/>
                    <a:pt x="2469" y="758"/>
                  </a:cubicBezTo>
                  <a:cubicBezTo>
                    <a:pt x="2506" y="870"/>
                    <a:pt x="2457" y="997"/>
                    <a:pt x="2430" y="1105"/>
                  </a:cubicBezTo>
                  <a:cubicBezTo>
                    <a:pt x="2411" y="1311"/>
                    <a:pt x="2413" y="1517"/>
                    <a:pt x="2443" y="1723"/>
                  </a:cubicBezTo>
                  <a:cubicBezTo>
                    <a:pt x="2456" y="1697"/>
                    <a:pt x="2465" y="1669"/>
                    <a:pt x="2482" y="1645"/>
                  </a:cubicBezTo>
                  <a:cubicBezTo>
                    <a:pt x="2540" y="1565"/>
                    <a:pt x="2554" y="1587"/>
                    <a:pt x="2584" y="1491"/>
                  </a:cubicBezTo>
                  <a:cubicBezTo>
                    <a:pt x="2563" y="1426"/>
                    <a:pt x="2526" y="1387"/>
                    <a:pt x="2469" y="1350"/>
                  </a:cubicBezTo>
                  <a:cubicBezTo>
                    <a:pt x="2453" y="1326"/>
                    <a:pt x="2447" y="1296"/>
                    <a:pt x="2430" y="1273"/>
                  </a:cubicBezTo>
                  <a:cubicBezTo>
                    <a:pt x="2416" y="1253"/>
                    <a:pt x="2395" y="1239"/>
                    <a:pt x="2379" y="1221"/>
                  </a:cubicBezTo>
                  <a:cubicBezTo>
                    <a:pt x="2339" y="1175"/>
                    <a:pt x="2368" y="1186"/>
                    <a:pt x="2314" y="1144"/>
                  </a:cubicBezTo>
                  <a:cubicBezTo>
                    <a:pt x="2217" y="1068"/>
                    <a:pt x="2113" y="1045"/>
                    <a:pt x="1993" y="1028"/>
                  </a:cubicBezTo>
                  <a:cubicBezTo>
                    <a:pt x="1937" y="1032"/>
                    <a:pt x="1880" y="1029"/>
                    <a:pt x="1826" y="1041"/>
                  </a:cubicBezTo>
                  <a:cubicBezTo>
                    <a:pt x="1747" y="1059"/>
                    <a:pt x="1607" y="1267"/>
                    <a:pt x="1569" y="1311"/>
                  </a:cubicBezTo>
                  <a:cubicBezTo>
                    <a:pt x="1549" y="1335"/>
                    <a:pt x="1516" y="1344"/>
                    <a:pt x="1492" y="1363"/>
                  </a:cubicBezTo>
                  <a:cubicBezTo>
                    <a:pt x="1473" y="1378"/>
                    <a:pt x="1456" y="1396"/>
                    <a:pt x="1440" y="1414"/>
                  </a:cubicBezTo>
                  <a:cubicBezTo>
                    <a:pt x="1385" y="1479"/>
                    <a:pt x="1333" y="1549"/>
                    <a:pt x="1286" y="1620"/>
                  </a:cubicBezTo>
                  <a:cubicBezTo>
                    <a:pt x="1261" y="1719"/>
                    <a:pt x="1292" y="1784"/>
                    <a:pt x="1376" y="1838"/>
                  </a:cubicBezTo>
                  <a:cubicBezTo>
                    <a:pt x="1451" y="1940"/>
                    <a:pt x="1576" y="1977"/>
                    <a:pt x="1697" y="2005"/>
                  </a:cubicBezTo>
                  <a:cubicBezTo>
                    <a:pt x="1917" y="2056"/>
                    <a:pt x="2154" y="2073"/>
                    <a:pt x="2379" y="2083"/>
                  </a:cubicBezTo>
                  <a:cubicBezTo>
                    <a:pt x="2495" y="2088"/>
                    <a:pt x="2610" y="2091"/>
                    <a:pt x="2726" y="2095"/>
                  </a:cubicBezTo>
                  <a:cubicBezTo>
                    <a:pt x="2747" y="2099"/>
                    <a:pt x="2769" y="2102"/>
                    <a:pt x="2790" y="2108"/>
                  </a:cubicBezTo>
                  <a:cubicBezTo>
                    <a:pt x="2816" y="2115"/>
                    <a:pt x="2867" y="2134"/>
                    <a:pt x="2867" y="2134"/>
                  </a:cubicBezTo>
                  <a:cubicBezTo>
                    <a:pt x="2891" y="2181"/>
                    <a:pt x="2893" y="2178"/>
                    <a:pt x="2906" y="2224"/>
                  </a:cubicBezTo>
                  <a:cubicBezTo>
                    <a:pt x="2908" y="2232"/>
                    <a:pt x="2925" y="2303"/>
                    <a:pt x="2932" y="2314"/>
                  </a:cubicBezTo>
                  <a:cubicBezTo>
                    <a:pt x="2988" y="2399"/>
                    <a:pt x="3080" y="2464"/>
                    <a:pt x="3163" y="2520"/>
                  </a:cubicBezTo>
                  <a:cubicBezTo>
                    <a:pt x="3218" y="2438"/>
                    <a:pt x="3290" y="2430"/>
                    <a:pt x="3382" y="2417"/>
                  </a:cubicBezTo>
                  <a:cubicBezTo>
                    <a:pt x="3460" y="2377"/>
                    <a:pt x="3404" y="2401"/>
                    <a:pt x="3484" y="2378"/>
                  </a:cubicBezTo>
                  <a:cubicBezTo>
                    <a:pt x="3497" y="2374"/>
                    <a:pt x="3513" y="2375"/>
                    <a:pt x="3523" y="2365"/>
                  </a:cubicBezTo>
                  <a:cubicBezTo>
                    <a:pt x="3529" y="2359"/>
                    <a:pt x="3523" y="2348"/>
                    <a:pt x="3523" y="2340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6" name="Group 22"/>
            <p:cNvGrpSpPr>
              <a:grpSpLocks/>
            </p:cNvGrpSpPr>
            <p:nvPr/>
          </p:nvGrpSpPr>
          <p:grpSpPr bwMode="auto">
            <a:xfrm rot="5561928">
              <a:off x="4624345" y="4492955"/>
              <a:ext cx="431800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71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72" name="Line 24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65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9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62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3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9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59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0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0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56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1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53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4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8" name="Organigramme : Connecteur 47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49" name="Organigramme : Connecteur 48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0" name="Organigramme : Connecteur 49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1" name="Organigramme : Connecteur 50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52" name="Organigramme : Connecteur 51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74" name="Organigramme : Connecteur 73"/>
          <p:cNvSpPr/>
          <p:nvPr/>
        </p:nvSpPr>
        <p:spPr>
          <a:xfrm rot="19271454">
            <a:off x="103074" y="1177773"/>
            <a:ext cx="2079373" cy="20970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Organigramme : Connecteur 78"/>
          <p:cNvSpPr/>
          <p:nvPr/>
        </p:nvSpPr>
        <p:spPr>
          <a:xfrm rot="19271454">
            <a:off x="315457" y="4068432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ZoneTexte 81"/>
          <p:cNvSpPr txBox="1"/>
          <p:nvPr/>
        </p:nvSpPr>
        <p:spPr>
          <a:xfrm>
            <a:off x="2627784" y="2689756"/>
            <a:ext cx="3600400" cy="523220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CERCLE RESTAURATIF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4" name="ZoneTexte 83"/>
          <p:cNvSpPr txBox="1"/>
          <p:nvPr/>
        </p:nvSpPr>
        <p:spPr>
          <a:xfrm>
            <a:off x="0" y="1867471"/>
            <a:ext cx="2267744" cy="76944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AVANT – CERCLE</a:t>
            </a:r>
          </a:p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pour le facilitateur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2" name="Groupe 76"/>
          <p:cNvGrpSpPr/>
          <p:nvPr/>
        </p:nvGrpSpPr>
        <p:grpSpPr>
          <a:xfrm>
            <a:off x="1115616" y="4581128"/>
            <a:ext cx="1143747" cy="1080387"/>
            <a:chOff x="2930338" y="1340768"/>
            <a:chExt cx="4233950" cy="2880320"/>
          </a:xfrm>
        </p:grpSpPr>
        <p:grpSp>
          <p:nvGrpSpPr>
            <p:cNvPr id="13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202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3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4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4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196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7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8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5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193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4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5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85" name="Organigramme : Connecteur 184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186" name="Organigramme : Connecteur 185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7" name="Organigramme : Connecteur 186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77" name="Organigramme : Connecteur 76"/>
          <p:cNvSpPr/>
          <p:nvPr/>
        </p:nvSpPr>
        <p:spPr>
          <a:xfrm rot="19271454">
            <a:off x="-116591" y="3564376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3" name="Groupe 76"/>
          <p:cNvGrpSpPr/>
          <p:nvPr/>
        </p:nvGrpSpPr>
        <p:grpSpPr>
          <a:xfrm>
            <a:off x="323528" y="3789040"/>
            <a:ext cx="692625" cy="1431513"/>
            <a:chOff x="1566511" y="1340768"/>
            <a:chExt cx="2563977" cy="3816424"/>
          </a:xfrm>
        </p:grpSpPr>
        <p:grpSp>
          <p:nvGrpSpPr>
            <p:cNvPr id="2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224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5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5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221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2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3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6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218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0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15" name="Organigramme : Connecteur 214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216" name="Organigramme : Connecteur 215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217" name="Organigramme : Connecteur 216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1" name="ZoneTexte 80"/>
          <p:cNvSpPr txBox="1"/>
          <p:nvPr/>
        </p:nvSpPr>
        <p:spPr>
          <a:xfrm>
            <a:off x="251520" y="4725144"/>
            <a:ext cx="2448272" cy="76944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AVANT – CERCLES</a:t>
            </a:r>
          </a:p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avec chaque partie :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0" name="Organigramme : Connecteur 119"/>
          <p:cNvSpPr/>
          <p:nvPr/>
        </p:nvSpPr>
        <p:spPr>
          <a:xfrm>
            <a:off x="4644008" y="3861048"/>
            <a:ext cx="576064" cy="504056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i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6732240" y="328498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6" name="Titre 94"/>
          <p:cNvSpPr txBox="1">
            <a:spLocks/>
          </p:cNvSpPr>
          <p:nvPr/>
        </p:nvSpPr>
        <p:spPr>
          <a:xfrm>
            <a:off x="791072" y="260648"/>
            <a:ext cx="2952328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Avant…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8" name="Titre 94"/>
          <p:cNvSpPr txBox="1">
            <a:spLocks/>
          </p:cNvSpPr>
          <p:nvPr/>
        </p:nvSpPr>
        <p:spPr>
          <a:xfrm>
            <a:off x="3168352" y="260648"/>
            <a:ext cx="3095328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Pendant…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9" name="Titre 12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30" name="ZoneTexte 129"/>
          <p:cNvSpPr txBox="1"/>
          <p:nvPr/>
        </p:nvSpPr>
        <p:spPr>
          <a:xfrm>
            <a:off x="3239344" y="4851157"/>
            <a:ext cx="5904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 avec toutes les personnes concernées par le conflit</a:t>
            </a:r>
          </a:p>
          <a:p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36" grpId="0" animBg="1"/>
      <p:bldP spid="82" grpId="0" animBg="1"/>
      <p:bldP spid="120" grpId="0" animBg="1"/>
      <p:bldP spid="13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Organigramme : Connecteur 77"/>
          <p:cNvSpPr/>
          <p:nvPr/>
        </p:nvSpPr>
        <p:spPr>
          <a:xfrm rot="19271454">
            <a:off x="693215" y="4517992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76"/>
          <p:cNvGrpSpPr/>
          <p:nvPr/>
        </p:nvGrpSpPr>
        <p:grpSpPr>
          <a:xfrm>
            <a:off x="1619672" y="4797152"/>
            <a:ext cx="668819" cy="1539552"/>
            <a:chOff x="2930338" y="1340768"/>
            <a:chExt cx="2475850" cy="4104456"/>
          </a:xfrm>
        </p:grpSpPr>
        <p:sp>
          <p:nvSpPr>
            <p:cNvPr id="115" name="Organigramme : Connecteur 114"/>
            <p:cNvSpPr/>
            <p:nvPr/>
          </p:nvSpPr>
          <p:spPr>
            <a:xfrm>
              <a:off x="4499992" y="4797152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 rot="5561928">
              <a:off x="4624341" y="4492994"/>
              <a:ext cx="431805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43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4" name="Line 24"/>
              <p:cNvSpPr>
                <a:spLocks noChangeShapeType="1"/>
              </p:cNvSpPr>
              <p:nvPr/>
            </p:nvSpPr>
            <p:spPr bwMode="auto">
              <a:xfrm>
                <a:off x="2150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40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1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23" name="Organigramme : Connecteur 122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8" name="Flèche droite rayée 87"/>
          <p:cNvSpPr/>
          <p:nvPr/>
        </p:nvSpPr>
        <p:spPr>
          <a:xfrm rot="20518808">
            <a:off x="1695027" y="2887347"/>
            <a:ext cx="5464879" cy="792088"/>
          </a:xfrm>
          <a:prstGeom prst="stripedRightArrow">
            <a:avLst>
              <a:gd name="adj1" fmla="val 50000"/>
              <a:gd name="adj2" fmla="val 483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Organigramme : Connecteur 35"/>
          <p:cNvSpPr/>
          <p:nvPr/>
        </p:nvSpPr>
        <p:spPr>
          <a:xfrm rot="19271454">
            <a:off x="2343566" y="892161"/>
            <a:ext cx="4246293" cy="4248000"/>
          </a:xfrm>
          <a:prstGeom prst="flowChartConnector">
            <a:avLst/>
          </a:prstGeom>
          <a:solidFill>
            <a:schemeClr val="bg1">
              <a:alpha val="87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e 76"/>
          <p:cNvGrpSpPr/>
          <p:nvPr/>
        </p:nvGrpSpPr>
        <p:grpSpPr>
          <a:xfrm>
            <a:off x="2699793" y="1340768"/>
            <a:ext cx="3816423" cy="2898760"/>
            <a:chOff x="1566511" y="1340768"/>
            <a:chExt cx="5597777" cy="3934031"/>
          </a:xfrm>
        </p:grpSpPr>
        <p:sp>
          <p:nvSpPr>
            <p:cNvPr id="41" name="Freeform 13"/>
            <p:cNvSpPr>
              <a:spLocks/>
            </p:cNvSpPr>
            <p:nvPr/>
          </p:nvSpPr>
          <p:spPr bwMode="auto">
            <a:xfrm rot="19072197">
              <a:off x="3829380" y="2786829"/>
              <a:ext cx="1151043" cy="1408112"/>
            </a:xfrm>
            <a:custGeom>
              <a:avLst/>
              <a:gdLst/>
              <a:ahLst/>
              <a:cxnLst>
                <a:cxn ang="0">
                  <a:pos x="1337" y="1761"/>
                </a:cxn>
                <a:cxn ang="0">
                  <a:pos x="1543" y="2468"/>
                </a:cxn>
                <a:cxn ang="0">
                  <a:pos x="1607" y="1903"/>
                </a:cxn>
                <a:cxn ang="0">
                  <a:pos x="1247" y="2275"/>
                </a:cxn>
                <a:cxn ang="0">
                  <a:pos x="1466" y="1954"/>
                </a:cxn>
                <a:cxn ang="0">
                  <a:pos x="2250" y="1710"/>
                </a:cxn>
                <a:cxn ang="0">
                  <a:pos x="1119" y="1813"/>
                </a:cxn>
                <a:cxn ang="0">
                  <a:pos x="1672" y="1028"/>
                </a:cxn>
                <a:cxn ang="0">
                  <a:pos x="1504" y="1285"/>
                </a:cxn>
                <a:cxn ang="0">
                  <a:pos x="1260" y="1363"/>
                </a:cxn>
                <a:cxn ang="0">
                  <a:pos x="1903" y="1195"/>
                </a:cxn>
                <a:cxn ang="0">
                  <a:pos x="1993" y="398"/>
                </a:cxn>
                <a:cxn ang="0">
                  <a:pos x="720" y="913"/>
                </a:cxn>
                <a:cxn ang="0">
                  <a:pos x="2674" y="1080"/>
                </a:cxn>
                <a:cxn ang="0">
                  <a:pos x="1839" y="797"/>
                </a:cxn>
                <a:cxn ang="0">
                  <a:pos x="1749" y="823"/>
                </a:cxn>
                <a:cxn ang="0">
                  <a:pos x="1659" y="643"/>
                </a:cxn>
                <a:cxn ang="0">
                  <a:pos x="2636" y="1491"/>
                </a:cxn>
                <a:cxn ang="0">
                  <a:pos x="2237" y="591"/>
                </a:cxn>
                <a:cxn ang="0">
                  <a:pos x="1337" y="1877"/>
                </a:cxn>
                <a:cxn ang="0">
                  <a:pos x="1929" y="1645"/>
                </a:cxn>
                <a:cxn ang="0">
                  <a:pos x="2289" y="2044"/>
                </a:cxn>
                <a:cxn ang="0">
                  <a:pos x="1916" y="1838"/>
                </a:cxn>
                <a:cxn ang="0">
                  <a:pos x="1659" y="2185"/>
                </a:cxn>
                <a:cxn ang="0">
                  <a:pos x="2057" y="1414"/>
                </a:cxn>
                <a:cxn ang="0">
                  <a:pos x="1466" y="2121"/>
                </a:cxn>
                <a:cxn ang="0">
                  <a:pos x="2764" y="2083"/>
                </a:cxn>
                <a:cxn ang="0">
                  <a:pos x="1774" y="1568"/>
                </a:cxn>
                <a:cxn ang="0">
                  <a:pos x="2623" y="424"/>
                </a:cxn>
                <a:cxn ang="0">
                  <a:pos x="1633" y="283"/>
                </a:cxn>
                <a:cxn ang="0">
                  <a:pos x="1530" y="1003"/>
                </a:cxn>
                <a:cxn ang="0">
                  <a:pos x="2263" y="591"/>
                </a:cxn>
                <a:cxn ang="0">
                  <a:pos x="1993" y="1363"/>
                </a:cxn>
                <a:cxn ang="0">
                  <a:pos x="849" y="1337"/>
                </a:cxn>
                <a:cxn ang="0">
                  <a:pos x="1839" y="745"/>
                </a:cxn>
                <a:cxn ang="0">
                  <a:pos x="2842" y="913"/>
                </a:cxn>
                <a:cxn ang="0">
                  <a:pos x="2983" y="488"/>
                </a:cxn>
                <a:cxn ang="0">
                  <a:pos x="2944" y="835"/>
                </a:cxn>
                <a:cxn ang="0">
                  <a:pos x="1710" y="553"/>
                </a:cxn>
                <a:cxn ang="0">
                  <a:pos x="1890" y="1517"/>
                </a:cxn>
                <a:cxn ang="0">
                  <a:pos x="2083" y="2173"/>
                </a:cxn>
                <a:cxn ang="0">
                  <a:pos x="2186" y="1285"/>
                </a:cxn>
                <a:cxn ang="0">
                  <a:pos x="1813" y="540"/>
                </a:cxn>
                <a:cxn ang="0">
                  <a:pos x="1543" y="1324"/>
                </a:cxn>
                <a:cxn ang="0">
                  <a:pos x="2237" y="1581"/>
                </a:cxn>
                <a:cxn ang="0">
                  <a:pos x="1929" y="874"/>
                </a:cxn>
                <a:cxn ang="0">
                  <a:pos x="2456" y="964"/>
                </a:cxn>
                <a:cxn ang="0">
                  <a:pos x="1363" y="1157"/>
                </a:cxn>
                <a:cxn ang="0">
                  <a:pos x="1620" y="1375"/>
                </a:cxn>
                <a:cxn ang="0">
                  <a:pos x="1543" y="2160"/>
                </a:cxn>
                <a:cxn ang="0">
                  <a:pos x="1839" y="1170"/>
                </a:cxn>
                <a:cxn ang="0">
                  <a:pos x="1774" y="1748"/>
                </a:cxn>
                <a:cxn ang="0">
                  <a:pos x="1376" y="2173"/>
                </a:cxn>
                <a:cxn ang="0">
                  <a:pos x="1954" y="2057"/>
                </a:cxn>
                <a:cxn ang="0">
                  <a:pos x="2032" y="463"/>
                </a:cxn>
                <a:cxn ang="0">
                  <a:pos x="2482" y="1645"/>
                </a:cxn>
                <a:cxn ang="0">
                  <a:pos x="1569" y="1311"/>
                </a:cxn>
                <a:cxn ang="0">
                  <a:pos x="2790" y="2108"/>
                </a:cxn>
                <a:cxn ang="0">
                  <a:pos x="3523" y="2340"/>
                </a:cxn>
              </a:cxnLst>
              <a:rect l="0" t="0" r="r" b="b"/>
              <a:pathLst>
                <a:path w="3613" h="2559">
                  <a:moveTo>
                    <a:pt x="0" y="1581"/>
                  </a:moveTo>
                  <a:cubicBezTo>
                    <a:pt x="50" y="1590"/>
                    <a:pt x="212" y="1555"/>
                    <a:pt x="334" y="1581"/>
                  </a:cubicBezTo>
                  <a:cubicBezTo>
                    <a:pt x="456" y="1607"/>
                    <a:pt x="639" y="1684"/>
                    <a:pt x="733" y="1735"/>
                  </a:cubicBezTo>
                  <a:cubicBezTo>
                    <a:pt x="811" y="1799"/>
                    <a:pt x="798" y="1855"/>
                    <a:pt x="900" y="1890"/>
                  </a:cubicBezTo>
                  <a:cubicBezTo>
                    <a:pt x="1048" y="1881"/>
                    <a:pt x="1096" y="1904"/>
                    <a:pt x="1196" y="1838"/>
                  </a:cubicBezTo>
                  <a:cubicBezTo>
                    <a:pt x="1205" y="1825"/>
                    <a:pt x="1209" y="1808"/>
                    <a:pt x="1222" y="1800"/>
                  </a:cubicBezTo>
                  <a:cubicBezTo>
                    <a:pt x="1245" y="1786"/>
                    <a:pt x="1273" y="1783"/>
                    <a:pt x="1299" y="1774"/>
                  </a:cubicBezTo>
                  <a:cubicBezTo>
                    <a:pt x="1312" y="1770"/>
                    <a:pt x="1325" y="1767"/>
                    <a:pt x="1337" y="1761"/>
                  </a:cubicBezTo>
                  <a:cubicBezTo>
                    <a:pt x="1354" y="1752"/>
                    <a:pt x="1371" y="1742"/>
                    <a:pt x="1389" y="1735"/>
                  </a:cubicBezTo>
                  <a:cubicBezTo>
                    <a:pt x="1403" y="1730"/>
                    <a:pt x="1495" y="1712"/>
                    <a:pt x="1504" y="1710"/>
                  </a:cubicBezTo>
                  <a:cubicBezTo>
                    <a:pt x="1556" y="1714"/>
                    <a:pt x="1609" y="1708"/>
                    <a:pt x="1659" y="1723"/>
                  </a:cubicBezTo>
                  <a:cubicBezTo>
                    <a:pt x="1682" y="1730"/>
                    <a:pt x="1699" y="1753"/>
                    <a:pt x="1710" y="1774"/>
                  </a:cubicBezTo>
                  <a:cubicBezTo>
                    <a:pt x="1757" y="1862"/>
                    <a:pt x="1756" y="1964"/>
                    <a:pt x="1787" y="2057"/>
                  </a:cubicBezTo>
                  <a:cubicBezTo>
                    <a:pt x="1782" y="2147"/>
                    <a:pt x="1812" y="2252"/>
                    <a:pt x="1762" y="2327"/>
                  </a:cubicBezTo>
                  <a:cubicBezTo>
                    <a:pt x="1727" y="2380"/>
                    <a:pt x="1679" y="2418"/>
                    <a:pt x="1620" y="2443"/>
                  </a:cubicBezTo>
                  <a:cubicBezTo>
                    <a:pt x="1595" y="2453"/>
                    <a:pt x="1543" y="2468"/>
                    <a:pt x="1543" y="2468"/>
                  </a:cubicBezTo>
                  <a:cubicBezTo>
                    <a:pt x="1368" y="2461"/>
                    <a:pt x="1157" y="2516"/>
                    <a:pt x="1067" y="2340"/>
                  </a:cubicBezTo>
                  <a:cubicBezTo>
                    <a:pt x="1045" y="2189"/>
                    <a:pt x="1092" y="2020"/>
                    <a:pt x="1003" y="1890"/>
                  </a:cubicBezTo>
                  <a:cubicBezTo>
                    <a:pt x="1022" y="1832"/>
                    <a:pt x="1019" y="1816"/>
                    <a:pt x="1106" y="1787"/>
                  </a:cubicBezTo>
                  <a:cubicBezTo>
                    <a:pt x="1132" y="1778"/>
                    <a:pt x="1157" y="1770"/>
                    <a:pt x="1183" y="1761"/>
                  </a:cubicBezTo>
                  <a:cubicBezTo>
                    <a:pt x="1196" y="1757"/>
                    <a:pt x="1222" y="1748"/>
                    <a:pt x="1222" y="1748"/>
                  </a:cubicBezTo>
                  <a:cubicBezTo>
                    <a:pt x="1252" y="1752"/>
                    <a:pt x="1284" y="1750"/>
                    <a:pt x="1312" y="1761"/>
                  </a:cubicBezTo>
                  <a:cubicBezTo>
                    <a:pt x="1341" y="1772"/>
                    <a:pt x="1361" y="1799"/>
                    <a:pt x="1389" y="1813"/>
                  </a:cubicBezTo>
                  <a:cubicBezTo>
                    <a:pt x="1464" y="1850"/>
                    <a:pt x="1525" y="1882"/>
                    <a:pt x="1607" y="1903"/>
                  </a:cubicBezTo>
                  <a:cubicBezTo>
                    <a:pt x="1791" y="1899"/>
                    <a:pt x="1977" y="1909"/>
                    <a:pt x="2160" y="1890"/>
                  </a:cubicBezTo>
                  <a:cubicBezTo>
                    <a:pt x="2169" y="1889"/>
                    <a:pt x="2329" y="1793"/>
                    <a:pt x="2340" y="1787"/>
                  </a:cubicBezTo>
                  <a:cubicBezTo>
                    <a:pt x="2382" y="1731"/>
                    <a:pt x="2384" y="1709"/>
                    <a:pt x="2404" y="1645"/>
                  </a:cubicBezTo>
                  <a:cubicBezTo>
                    <a:pt x="2382" y="1575"/>
                    <a:pt x="2343" y="1582"/>
                    <a:pt x="2276" y="1568"/>
                  </a:cubicBezTo>
                  <a:cubicBezTo>
                    <a:pt x="2246" y="1572"/>
                    <a:pt x="2212" y="1565"/>
                    <a:pt x="2186" y="1581"/>
                  </a:cubicBezTo>
                  <a:cubicBezTo>
                    <a:pt x="2071" y="1653"/>
                    <a:pt x="2027" y="1789"/>
                    <a:pt x="1929" y="1877"/>
                  </a:cubicBezTo>
                  <a:cubicBezTo>
                    <a:pt x="1860" y="1939"/>
                    <a:pt x="1784" y="1977"/>
                    <a:pt x="1710" y="2031"/>
                  </a:cubicBezTo>
                  <a:cubicBezTo>
                    <a:pt x="1571" y="2132"/>
                    <a:pt x="1418" y="2236"/>
                    <a:pt x="1247" y="2275"/>
                  </a:cubicBezTo>
                  <a:cubicBezTo>
                    <a:pt x="1183" y="2271"/>
                    <a:pt x="1118" y="2273"/>
                    <a:pt x="1054" y="2263"/>
                  </a:cubicBezTo>
                  <a:cubicBezTo>
                    <a:pt x="1037" y="2260"/>
                    <a:pt x="940" y="2220"/>
                    <a:pt x="913" y="2211"/>
                  </a:cubicBezTo>
                  <a:cubicBezTo>
                    <a:pt x="873" y="2095"/>
                    <a:pt x="950" y="2059"/>
                    <a:pt x="1016" y="1993"/>
                  </a:cubicBezTo>
                  <a:cubicBezTo>
                    <a:pt x="1031" y="1978"/>
                    <a:pt x="1036" y="1953"/>
                    <a:pt x="1054" y="1941"/>
                  </a:cubicBezTo>
                  <a:cubicBezTo>
                    <a:pt x="1121" y="1895"/>
                    <a:pt x="1219" y="1852"/>
                    <a:pt x="1299" y="1825"/>
                  </a:cubicBezTo>
                  <a:cubicBezTo>
                    <a:pt x="1316" y="1838"/>
                    <a:pt x="1335" y="1849"/>
                    <a:pt x="1350" y="1864"/>
                  </a:cubicBezTo>
                  <a:cubicBezTo>
                    <a:pt x="1369" y="1883"/>
                    <a:pt x="1380" y="1911"/>
                    <a:pt x="1402" y="1928"/>
                  </a:cubicBezTo>
                  <a:cubicBezTo>
                    <a:pt x="1420" y="1942"/>
                    <a:pt x="1445" y="1944"/>
                    <a:pt x="1466" y="1954"/>
                  </a:cubicBezTo>
                  <a:cubicBezTo>
                    <a:pt x="1535" y="1989"/>
                    <a:pt x="1582" y="2016"/>
                    <a:pt x="1659" y="2031"/>
                  </a:cubicBezTo>
                  <a:cubicBezTo>
                    <a:pt x="1848" y="2023"/>
                    <a:pt x="1925" y="2039"/>
                    <a:pt x="2070" y="1993"/>
                  </a:cubicBezTo>
                  <a:cubicBezTo>
                    <a:pt x="2165" y="2015"/>
                    <a:pt x="2238" y="2076"/>
                    <a:pt x="2314" y="2134"/>
                  </a:cubicBezTo>
                  <a:cubicBezTo>
                    <a:pt x="2323" y="2113"/>
                    <a:pt x="2340" y="2093"/>
                    <a:pt x="2340" y="2070"/>
                  </a:cubicBezTo>
                  <a:cubicBezTo>
                    <a:pt x="2340" y="2047"/>
                    <a:pt x="2320" y="2028"/>
                    <a:pt x="2314" y="2005"/>
                  </a:cubicBezTo>
                  <a:cubicBezTo>
                    <a:pt x="2302" y="1959"/>
                    <a:pt x="2298" y="1911"/>
                    <a:pt x="2289" y="1864"/>
                  </a:cubicBezTo>
                  <a:cubicBezTo>
                    <a:pt x="2284" y="1838"/>
                    <a:pt x="2282" y="1812"/>
                    <a:pt x="2276" y="1787"/>
                  </a:cubicBezTo>
                  <a:cubicBezTo>
                    <a:pt x="2269" y="1761"/>
                    <a:pt x="2250" y="1710"/>
                    <a:pt x="2250" y="1710"/>
                  </a:cubicBezTo>
                  <a:cubicBezTo>
                    <a:pt x="2235" y="1623"/>
                    <a:pt x="2241" y="1572"/>
                    <a:pt x="2147" y="1543"/>
                  </a:cubicBezTo>
                  <a:cubicBezTo>
                    <a:pt x="2100" y="1556"/>
                    <a:pt x="2050" y="1560"/>
                    <a:pt x="2006" y="1581"/>
                  </a:cubicBezTo>
                  <a:cubicBezTo>
                    <a:pt x="1959" y="1603"/>
                    <a:pt x="1877" y="1671"/>
                    <a:pt x="1877" y="1671"/>
                  </a:cubicBezTo>
                  <a:cubicBezTo>
                    <a:pt x="1832" y="1765"/>
                    <a:pt x="1873" y="1697"/>
                    <a:pt x="1762" y="1800"/>
                  </a:cubicBezTo>
                  <a:cubicBezTo>
                    <a:pt x="1493" y="2050"/>
                    <a:pt x="1811" y="1754"/>
                    <a:pt x="1620" y="1967"/>
                  </a:cubicBezTo>
                  <a:cubicBezTo>
                    <a:pt x="1594" y="1996"/>
                    <a:pt x="1558" y="2016"/>
                    <a:pt x="1530" y="2044"/>
                  </a:cubicBezTo>
                  <a:cubicBezTo>
                    <a:pt x="1479" y="2040"/>
                    <a:pt x="1426" y="2042"/>
                    <a:pt x="1376" y="2031"/>
                  </a:cubicBezTo>
                  <a:cubicBezTo>
                    <a:pt x="1263" y="2006"/>
                    <a:pt x="1178" y="1903"/>
                    <a:pt x="1119" y="1813"/>
                  </a:cubicBezTo>
                  <a:cubicBezTo>
                    <a:pt x="1115" y="1787"/>
                    <a:pt x="1104" y="1761"/>
                    <a:pt x="1106" y="1735"/>
                  </a:cubicBezTo>
                  <a:cubicBezTo>
                    <a:pt x="1108" y="1712"/>
                    <a:pt x="1124" y="1693"/>
                    <a:pt x="1132" y="1671"/>
                  </a:cubicBezTo>
                  <a:cubicBezTo>
                    <a:pt x="1158" y="1601"/>
                    <a:pt x="1203" y="1553"/>
                    <a:pt x="1273" y="1530"/>
                  </a:cubicBezTo>
                  <a:cubicBezTo>
                    <a:pt x="1397" y="1345"/>
                    <a:pt x="1806" y="1455"/>
                    <a:pt x="1916" y="1453"/>
                  </a:cubicBezTo>
                  <a:cubicBezTo>
                    <a:pt x="1929" y="1431"/>
                    <a:pt x="1946" y="1412"/>
                    <a:pt x="1954" y="1388"/>
                  </a:cubicBezTo>
                  <a:cubicBezTo>
                    <a:pt x="1998" y="1266"/>
                    <a:pt x="1944" y="1122"/>
                    <a:pt x="1890" y="1015"/>
                  </a:cubicBezTo>
                  <a:cubicBezTo>
                    <a:pt x="1882" y="999"/>
                    <a:pt x="1856" y="1007"/>
                    <a:pt x="1839" y="1003"/>
                  </a:cubicBezTo>
                  <a:cubicBezTo>
                    <a:pt x="1783" y="1011"/>
                    <a:pt x="1726" y="1014"/>
                    <a:pt x="1672" y="1028"/>
                  </a:cubicBezTo>
                  <a:cubicBezTo>
                    <a:pt x="1647" y="1035"/>
                    <a:pt x="1520" y="1109"/>
                    <a:pt x="1504" y="1118"/>
                  </a:cubicBezTo>
                  <a:cubicBezTo>
                    <a:pt x="1442" y="1152"/>
                    <a:pt x="1374" y="1173"/>
                    <a:pt x="1312" y="1208"/>
                  </a:cubicBezTo>
                  <a:cubicBezTo>
                    <a:pt x="1280" y="1226"/>
                    <a:pt x="1256" y="1258"/>
                    <a:pt x="1222" y="1273"/>
                  </a:cubicBezTo>
                  <a:cubicBezTo>
                    <a:pt x="1176" y="1294"/>
                    <a:pt x="1069" y="1320"/>
                    <a:pt x="1003" y="1337"/>
                  </a:cubicBezTo>
                  <a:cubicBezTo>
                    <a:pt x="954" y="1333"/>
                    <a:pt x="733" y="1354"/>
                    <a:pt x="810" y="1221"/>
                  </a:cubicBezTo>
                  <a:cubicBezTo>
                    <a:pt x="818" y="1207"/>
                    <a:pt x="836" y="1204"/>
                    <a:pt x="849" y="1195"/>
                  </a:cubicBezTo>
                  <a:cubicBezTo>
                    <a:pt x="1055" y="1207"/>
                    <a:pt x="1249" y="1239"/>
                    <a:pt x="1453" y="1260"/>
                  </a:cubicBezTo>
                  <a:cubicBezTo>
                    <a:pt x="1470" y="1268"/>
                    <a:pt x="1486" y="1278"/>
                    <a:pt x="1504" y="1285"/>
                  </a:cubicBezTo>
                  <a:cubicBezTo>
                    <a:pt x="1529" y="1295"/>
                    <a:pt x="1582" y="1311"/>
                    <a:pt x="1582" y="1311"/>
                  </a:cubicBezTo>
                  <a:cubicBezTo>
                    <a:pt x="1702" y="1306"/>
                    <a:pt x="1892" y="1345"/>
                    <a:pt x="1993" y="1247"/>
                  </a:cubicBezTo>
                  <a:cubicBezTo>
                    <a:pt x="1989" y="1217"/>
                    <a:pt x="2009" y="1165"/>
                    <a:pt x="1980" y="1157"/>
                  </a:cubicBezTo>
                  <a:cubicBezTo>
                    <a:pt x="1925" y="1141"/>
                    <a:pt x="1869" y="1183"/>
                    <a:pt x="1813" y="1195"/>
                  </a:cubicBezTo>
                  <a:cubicBezTo>
                    <a:pt x="1721" y="1215"/>
                    <a:pt x="1637" y="1257"/>
                    <a:pt x="1543" y="1273"/>
                  </a:cubicBezTo>
                  <a:cubicBezTo>
                    <a:pt x="1479" y="1284"/>
                    <a:pt x="1414" y="1287"/>
                    <a:pt x="1350" y="1298"/>
                  </a:cubicBezTo>
                  <a:cubicBezTo>
                    <a:pt x="1329" y="1307"/>
                    <a:pt x="1305" y="1311"/>
                    <a:pt x="1286" y="1324"/>
                  </a:cubicBezTo>
                  <a:cubicBezTo>
                    <a:pt x="1273" y="1333"/>
                    <a:pt x="1275" y="1367"/>
                    <a:pt x="1260" y="1363"/>
                  </a:cubicBezTo>
                  <a:cubicBezTo>
                    <a:pt x="1241" y="1358"/>
                    <a:pt x="1241" y="1329"/>
                    <a:pt x="1234" y="1311"/>
                  </a:cubicBezTo>
                  <a:cubicBezTo>
                    <a:pt x="1220" y="1277"/>
                    <a:pt x="1209" y="1242"/>
                    <a:pt x="1196" y="1208"/>
                  </a:cubicBezTo>
                  <a:cubicBezTo>
                    <a:pt x="1192" y="1174"/>
                    <a:pt x="1180" y="1140"/>
                    <a:pt x="1183" y="1105"/>
                  </a:cubicBezTo>
                  <a:cubicBezTo>
                    <a:pt x="1185" y="1082"/>
                    <a:pt x="1186" y="1043"/>
                    <a:pt x="1209" y="1041"/>
                  </a:cubicBezTo>
                  <a:cubicBezTo>
                    <a:pt x="1282" y="1033"/>
                    <a:pt x="1354" y="1069"/>
                    <a:pt x="1427" y="1080"/>
                  </a:cubicBezTo>
                  <a:cubicBezTo>
                    <a:pt x="1470" y="1086"/>
                    <a:pt x="1513" y="1089"/>
                    <a:pt x="1556" y="1093"/>
                  </a:cubicBezTo>
                  <a:cubicBezTo>
                    <a:pt x="1590" y="1106"/>
                    <a:pt x="1624" y="1121"/>
                    <a:pt x="1659" y="1131"/>
                  </a:cubicBezTo>
                  <a:cubicBezTo>
                    <a:pt x="1740" y="1155"/>
                    <a:pt x="1903" y="1195"/>
                    <a:pt x="1903" y="1195"/>
                  </a:cubicBezTo>
                  <a:cubicBezTo>
                    <a:pt x="1963" y="1231"/>
                    <a:pt x="2025" y="1248"/>
                    <a:pt x="2083" y="1285"/>
                  </a:cubicBezTo>
                  <a:cubicBezTo>
                    <a:pt x="2126" y="1281"/>
                    <a:pt x="2171" y="1286"/>
                    <a:pt x="2212" y="1273"/>
                  </a:cubicBezTo>
                  <a:cubicBezTo>
                    <a:pt x="2297" y="1247"/>
                    <a:pt x="2312" y="1176"/>
                    <a:pt x="2340" y="1105"/>
                  </a:cubicBezTo>
                  <a:cubicBezTo>
                    <a:pt x="2344" y="1007"/>
                    <a:pt x="2342" y="908"/>
                    <a:pt x="2353" y="810"/>
                  </a:cubicBezTo>
                  <a:cubicBezTo>
                    <a:pt x="2355" y="793"/>
                    <a:pt x="2407" y="672"/>
                    <a:pt x="2417" y="643"/>
                  </a:cubicBezTo>
                  <a:cubicBezTo>
                    <a:pt x="2289" y="513"/>
                    <a:pt x="2438" y="653"/>
                    <a:pt x="2314" y="565"/>
                  </a:cubicBezTo>
                  <a:cubicBezTo>
                    <a:pt x="2263" y="529"/>
                    <a:pt x="2238" y="497"/>
                    <a:pt x="2173" y="475"/>
                  </a:cubicBezTo>
                  <a:cubicBezTo>
                    <a:pt x="2109" y="427"/>
                    <a:pt x="2067" y="423"/>
                    <a:pt x="1993" y="398"/>
                  </a:cubicBezTo>
                  <a:cubicBezTo>
                    <a:pt x="1942" y="402"/>
                    <a:pt x="1888" y="396"/>
                    <a:pt x="1839" y="411"/>
                  </a:cubicBezTo>
                  <a:cubicBezTo>
                    <a:pt x="1812" y="419"/>
                    <a:pt x="1794" y="444"/>
                    <a:pt x="1774" y="463"/>
                  </a:cubicBezTo>
                  <a:cubicBezTo>
                    <a:pt x="1730" y="504"/>
                    <a:pt x="1689" y="548"/>
                    <a:pt x="1646" y="591"/>
                  </a:cubicBezTo>
                  <a:cubicBezTo>
                    <a:pt x="1319" y="918"/>
                    <a:pt x="1641" y="535"/>
                    <a:pt x="1389" y="848"/>
                  </a:cubicBezTo>
                  <a:cubicBezTo>
                    <a:pt x="1359" y="885"/>
                    <a:pt x="1301" y="903"/>
                    <a:pt x="1260" y="925"/>
                  </a:cubicBezTo>
                  <a:cubicBezTo>
                    <a:pt x="1177" y="971"/>
                    <a:pt x="1212" y="962"/>
                    <a:pt x="1119" y="1003"/>
                  </a:cubicBezTo>
                  <a:cubicBezTo>
                    <a:pt x="1060" y="1029"/>
                    <a:pt x="989" y="1028"/>
                    <a:pt x="926" y="1041"/>
                  </a:cubicBezTo>
                  <a:cubicBezTo>
                    <a:pt x="762" y="1027"/>
                    <a:pt x="745" y="1062"/>
                    <a:pt x="720" y="913"/>
                  </a:cubicBezTo>
                  <a:cubicBezTo>
                    <a:pt x="1000" y="883"/>
                    <a:pt x="1276" y="868"/>
                    <a:pt x="1556" y="848"/>
                  </a:cubicBezTo>
                  <a:cubicBezTo>
                    <a:pt x="1659" y="857"/>
                    <a:pt x="1770" y="832"/>
                    <a:pt x="1864" y="874"/>
                  </a:cubicBezTo>
                  <a:cubicBezTo>
                    <a:pt x="1900" y="890"/>
                    <a:pt x="1865" y="953"/>
                    <a:pt x="1877" y="990"/>
                  </a:cubicBezTo>
                  <a:cubicBezTo>
                    <a:pt x="1882" y="1005"/>
                    <a:pt x="1960" y="1061"/>
                    <a:pt x="1967" y="1067"/>
                  </a:cubicBezTo>
                  <a:cubicBezTo>
                    <a:pt x="2019" y="1063"/>
                    <a:pt x="2072" y="1068"/>
                    <a:pt x="2122" y="1054"/>
                  </a:cubicBezTo>
                  <a:cubicBezTo>
                    <a:pt x="2137" y="1050"/>
                    <a:pt x="2135" y="1025"/>
                    <a:pt x="2147" y="1015"/>
                  </a:cubicBezTo>
                  <a:cubicBezTo>
                    <a:pt x="2158" y="1007"/>
                    <a:pt x="2173" y="1007"/>
                    <a:pt x="2186" y="1003"/>
                  </a:cubicBezTo>
                  <a:cubicBezTo>
                    <a:pt x="2417" y="1028"/>
                    <a:pt x="2489" y="1033"/>
                    <a:pt x="2674" y="1080"/>
                  </a:cubicBezTo>
                  <a:cubicBezTo>
                    <a:pt x="2717" y="1071"/>
                    <a:pt x="2783" y="1093"/>
                    <a:pt x="2803" y="1054"/>
                  </a:cubicBezTo>
                  <a:cubicBezTo>
                    <a:pt x="2834" y="992"/>
                    <a:pt x="2796" y="917"/>
                    <a:pt x="2790" y="848"/>
                  </a:cubicBezTo>
                  <a:cubicBezTo>
                    <a:pt x="2779" y="714"/>
                    <a:pt x="2710" y="606"/>
                    <a:pt x="2572" y="578"/>
                  </a:cubicBezTo>
                  <a:cubicBezTo>
                    <a:pt x="2516" y="582"/>
                    <a:pt x="2459" y="581"/>
                    <a:pt x="2404" y="591"/>
                  </a:cubicBezTo>
                  <a:cubicBezTo>
                    <a:pt x="2389" y="594"/>
                    <a:pt x="2380" y="610"/>
                    <a:pt x="2366" y="617"/>
                  </a:cubicBezTo>
                  <a:cubicBezTo>
                    <a:pt x="2345" y="627"/>
                    <a:pt x="2324" y="635"/>
                    <a:pt x="2302" y="643"/>
                  </a:cubicBezTo>
                  <a:cubicBezTo>
                    <a:pt x="2175" y="688"/>
                    <a:pt x="2057" y="742"/>
                    <a:pt x="1929" y="784"/>
                  </a:cubicBezTo>
                  <a:cubicBezTo>
                    <a:pt x="1900" y="794"/>
                    <a:pt x="1869" y="791"/>
                    <a:pt x="1839" y="797"/>
                  </a:cubicBezTo>
                  <a:cubicBezTo>
                    <a:pt x="1804" y="804"/>
                    <a:pt x="1771" y="818"/>
                    <a:pt x="1736" y="823"/>
                  </a:cubicBezTo>
                  <a:cubicBezTo>
                    <a:pt x="1655" y="835"/>
                    <a:pt x="1492" y="848"/>
                    <a:pt x="1492" y="848"/>
                  </a:cubicBezTo>
                  <a:cubicBezTo>
                    <a:pt x="1350" y="844"/>
                    <a:pt x="1208" y="851"/>
                    <a:pt x="1067" y="835"/>
                  </a:cubicBezTo>
                  <a:cubicBezTo>
                    <a:pt x="1054" y="833"/>
                    <a:pt x="1054" y="810"/>
                    <a:pt x="1054" y="797"/>
                  </a:cubicBezTo>
                  <a:cubicBezTo>
                    <a:pt x="1054" y="709"/>
                    <a:pt x="1056" y="726"/>
                    <a:pt x="1119" y="694"/>
                  </a:cubicBezTo>
                  <a:cubicBezTo>
                    <a:pt x="1235" y="705"/>
                    <a:pt x="1354" y="703"/>
                    <a:pt x="1466" y="733"/>
                  </a:cubicBezTo>
                  <a:cubicBezTo>
                    <a:pt x="1520" y="748"/>
                    <a:pt x="1568" y="781"/>
                    <a:pt x="1620" y="797"/>
                  </a:cubicBezTo>
                  <a:cubicBezTo>
                    <a:pt x="1662" y="810"/>
                    <a:pt x="1706" y="814"/>
                    <a:pt x="1749" y="823"/>
                  </a:cubicBezTo>
                  <a:cubicBezTo>
                    <a:pt x="1792" y="832"/>
                    <a:pt x="1877" y="848"/>
                    <a:pt x="1877" y="848"/>
                  </a:cubicBezTo>
                  <a:cubicBezTo>
                    <a:pt x="2042" y="835"/>
                    <a:pt x="2189" y="797"/>
                    <a:pt x="2353" y="784"/>
                  </a:cubicBezTo>
                  <a:cubicBezTo>
                    <a:pt x="2460" y="729"/>
                    <a:pt x="2420" y="680"/>
                    <a:pt x="2404" y="540"/>
                  </a:cubicBezTo>
                  <a:cubicBezTo>
                    <a:pt x="2404" y="537"/>
                    <a:pt x="2381" y="465"/>
                    <a:pt x="2379" y="463"/>
                  </a:cubicBezTo>
                  <a:cubicBezTo>
                    <a:pt x="2348" y="426"/>
                    <a:pt x="2324" y="365"/>
                    <a:pt x="2276" y="360"/>
                  </a:cubicBezTo>
                  <a:cubicBezTo>
                    <a:pt x="2237" y="356"/>
                    <a:pt x="2199" y="351"/>
                    <a:pt x="2160" y="347"/>
                  </a:cubicBezTo>
                  <a:cubicBezTo>
                    <a:pt x="2104" y="360"/>
                    <a:pt x="2047" y="367"/>
                    <a:pt x="1993" y="385"/>
                  </a:cubicBezTo>
                  <a:cubicBezTo>
                    <a:pt x="1856" y="431"/>
                    <a:pt x="1763" y="553"/>
                    <a:pt x="1659" y="643"/>
                  </a:cubicBezTo>
                  <a:cubicBezTo>
                    <a:pt x="1543" y="743"/>
                    <a:pt x="1383" y="812"/>
                    <a:pt x="1234" y="835"/>
                  </a:cubicBezTo>
                  <a:cubicBezTo>
                    <a:pt x="1170" y="857"/>
                    <a:pt x="1146" y="832"/>
                    <a:pt x="1093" y="797"/>
                  </a:cubicBezTo>
                  <a:cubicBezTo>
                    <a:pt x="1471" y="779"/>
                    <a:pt x="1846" y="740"/>
                    <a:pt x="2224" y="758"/>
                  </a:cubicBezTo>
                  <a:cubicBezTo>
                    <a:pt x="2260" y="1005"/>
                    <a:pt x="2316" y="1221"/>
                    <a:pt x="2417" y="1453"/>
                  </a:cubicBezTo>
                  <a:cubicBezTo>
                    <a:pt x="2452" y="1533"/>
                    <a:pt x="2483" y="1597"/>
                    <a:pt x="2546" y="1658"/>
                  </a:cubicBezTo>
                  <a:cubicBezTo>
                    <a:pt x="2563" y="1650"/>
                    <a:pt x="2586" y="1648"/>
                    <a:pt x="2597" y="1633"/>
                  </a:cubicBezTo>
                  <a:cubicBezTo>
                    <a:pt x="2610" y="1615"/>
                    <a:pt x="2604" y="1589"/>
                    <a:pt x="2610" y="1568"/>
                  </a:cubicBezTo>
                  <a:cubicBezTo>
                    <a:pt x="2617" y="1542"/>
                    <a:pt x="2627" y="1517"/>
                    <a:pt x="2636" y="1491"/>
                  </a:cubicBezTo>
                  <a:cubicBezTo>
                    <a:pt x="2649" y="1390"/>
                    <a:pt x="2669" y="1295"/>
                    <a:pt x="2687" y="1195"/>
                  </a:cubicBezTo>
                  <a:cubicBezTo>
                    <a:pt x="2709" y="1076"/>
                    <a:pt x="2713" y="964"/>
                    <a:pt x="2752" y="848"/>
                  </a:cubicBezTo>
                  <a:cubicBezTo>
                    <a:pt x="2748" y="784"/>
                    <a:pt x="2749" y="719"/>
                    <a:pt x="2739" y="655"/>
                  </a:cubicBezTo>
                  <a:cubicBezTo>
                    <a:pt x="2730" y="600"/>
                    <a:pt x="2656" y="493"/>
                    <a:pt x="2623" y="450"/>
                  </a:cubicBezTo>
                  <a:cubicBezTo>
                    <a:pt x="2602" y="386"/>
                    <a:pt x="2567" y="380"/>
                    <a:pt x="2507" y="360"/>
                  </a:cubicBezTo>
                  <a:cubicBezTo>
                    <a:pt x="2484" y="375"/>
                    <a:pt x="2434" y="407"/>
                    <a:pt x="2417" y="424"/>
                  </a:cubicBezTo>
                  <a:cubicBezTo>
                    <a:pt x="2402" y="439"/>
                    <a:pt x="2395" y="461"/>
                    <a:pt x="2379" y="475"/>
                  </a:cubicBezTo>
                  <a:cubicBezTo>
                    <a:pt x="2334" y="517"/>
                    <a:pt x="2284" y="552"/>
                    <a:pt x="2237" y="591"/>
                  </a:cubicBezTo>
                  <a:cubicBezTo>
                    <a:pt x="2216" y="608"/>
                    <a:pt x="2063" y="659"/>
                    <a:pt x="2044" y="668"/>
                  </a:cubicBezTo>
                  <a:cubicBezTo>
                    <a:pt x="2021" y="678"/>
                    <a:pt x="2002" y="695"/>
                    <a:pt x="1980" y="707"/>
                  </a:cubicBezTo>
                  <a:cubicBezTo>
                    <a:pt x="1833" y="785"/>
                    <a:pt x="1762" y="790"/>
                    <a:pt x="1697" y="951"/>
                  </a:cubicBezTo>
                  <a:cubicBezTo>
                    <a:pt x="1693" y="1002"/>
                    <a:pt x="1684" y="1053"/>
                    <a:pt x="1684" y="1105"/>
                  </a:cubicBezTo>
                  <a:cubicBezTo>
                    <a:pt x="1684" y="1295"/>
                    <a:pt x="1759" y="1523"/>
                    <a:pt x="1607" y="1671"/>
                  </a:cubicBezTo>
                  <a:cubicBezTo>
                    <a:pt x="1585" y="1737"/>
                    <a:pt x="1524" y="1909"/>
                    <a:pt x="1479" y="1954"/>
                  </a:cubicBezTo>
                  <a:cubicBezTo>
                    <a:pt x="1425" y="2008"/>
                    <a:pt x="1451" y="1978"/>
                    <a:pt x="1402" y="2044"/>
                  </a:cubicBezTo>
                  <a:cubicBezTo>
                    <a:pt x="1380" y="1988"/>
                    <a:pt x="1357" y="1933"/>
                    <a:pt x="1337" y="1877"/>
                  </a:cubicBezTo>
                  <a:cubicBezTo>
                    <a:pt x="1322" y="1835"/>
                    <a:pt x="1319" y="1788"/>
                    <a:pt x="1299" y="1748"/>
                  </a:cubicBezTo>
                  <a:cubicBezTo>
                    <a:pt x="1280" y="1710"/>
                    <a:pt x="1245" y="1681"/>
                    <a:pt x="1222" y="1645"/>
                  </a:cubicBezTo>
                  <a:cubicBezTo>
                    <a:pt x="1202" y="1613"/>
                    <a:pt x="1188" y="1577"/>
                    <a:pt x="1170" y="1543"/>
                  </a:cubicBezTo>
                  <a:cubicBezTo>
                    <a:pt x="1154" y="1513"/>
                    <a:pt x="1134" y="1484"/>
                    <a:pt x="1119" y="1453"/>
                  </a:cubicBezTo>
                  <a:cubicBezTo>
                    <a:pt x="1113" y="1441"/>
                    <a:pt x="1093" y="1411"/>
                    <a:pt x="1106" y="1414"/>
                  </a:cubicBezTo>
                  <a:cubicBezTo>
                    <a:pt x="1191" y="1430"/>
                    <a:pt x="1249" y="1550"/>
                    <a:pt x="1299" y="1607"/>
                  </a:cubicBezTo>
                  <a:cubicBezTo>
                    <a:pt x="1345" y="1659"/>
                    <a:pt x="1414" y="1675"/>
                    <a:pt x="1479" y="1697"/>
                  </a:cubicBezTo>
                  <a:cubicBezTo>
                    <a:pt x="1685" y="1690"/>
                    <a:pt x="1790" y="1738"/>
                    <a:pt x="1929" y="1645"/>
                  </a:cubicBezTo>
                  <a:cubicBezTo>
                    <a:pt x="1965" y="1467"/>
                    <a:pt x="1926" y="1679"/>
                    <a:pt x="1954" y="1285"/>
                  </a:cubicBezTo>
                  <a:cubicBezTo>
                    <a:pt x="1960" y="1200"/>
                    <a:pt x="1994" y="1141"/>
                    <a:pt x="2019" y="1067"/>
                  </a:cubicBezTo>
                  <a:cubicBezTo>
                    <a:pt x="2004" y="1228"/>
                    <a:pt x="1988" y="1417"/>
                    <a:pt x="2057" y="1568"/>
                  </a:cubicBezTo>
                  <a:cubicBezTo>
                    <a:pt x="2069" y="1593"/>
                    <a:pt x="2093" y="1610"/>
                    <a:pt x="2109" y="1633"/>
                  </a:cubicBezTo>
                  <a:cubicBezTo>
                    <a:pt x="2123" y="1653"/>
                    <a:pt x="2128" y="1681"/>
                    <a:pt x="2147" y="1697"/>
                  </a:cubicBezTo>
                  <a:cubicBezTo>
                    <a:pt x="2197" y="1741"/>
                    <a:pt x="2337" y="1757"/>
                    <a:pt x="2404" y="1774"/>
                  </a:cubicBezTo>
                  <a:cubicBezTo>
                    <a:pt x="2382" y="1829"/>
                    <a:pt x="2365" y="1887"/>
                    <a:pt x="2340" y="1941"/>
                  </a:cubicBezTo>
                  <a:cubicBezTo>
                    <a:pt x="2324" y="1976"/>
                    <a:pt x="2300" y="2007"/>
                    <a:pt x="2289" y="2044"/>
                  </a:cubicBezTo>
                  <a:cubicBezTo>
                    <a:pt x="2257" y="2156"/>
                    <a:pt x="2275" y="2105"/>
                    <a:pt x="2237" y="2198"/>
                  </a:cubicBezTo>
                  <a:cubicBezTo>
                    <a:pt x="2233" y="2237"/>
                    <a:pt x="2224" y="2275"/>
                    <a:pt x="2224" y="2314"/>
                  </a:cubicBezTo>
                  <a:cubicBezTo>
                    <a:pt x="2224" y="2332"/>
                    <a:pt x="2227" y="2380"/>
                    <a:pt x="2237" y="2365"/>
                  </a:cubicBezTo>
                  <a:cubicBezTo>
                    <a:pt x="2254" y="2340"/>
                    <a:pt x="2241" y="2304"/>
                    <a:pt x="2250" y="2275"/>
                  </a:cubicBezTo>
                  <a:cubicBezTo>
                    <a:pt x="2254" y="2260"/>
                    <a:pt x="2267" y="2250"/>
                    <a:pt x="2276" y="2237"/>
                  </a:cubicBezTo>
                  <a:cubicBezTo>
                    <a:pt x="2284" y="2207"/>
                    <a:pt x="2306" y="2178"/>
                    <a:pt x="2302" y="2147"/>
                  </a:cubicBezTo>
                  <a:cubicBezTo>
                    <a:pt x="2293" y="2067"/>
                    <a:pt x="2246" y="2036"/>
                    <a:pt x="2186" y="1993"/>
                  </a:cubicBezTo>
                  <a:cubicBezTo>
                    <a:pt x="2104" y="1935"/>
                    <a:pt x="2009" y="1880"/>
                    <a:pt x="1916" y="1838"/>
                  </a:cubicBezTo>
                  <a:cubicBezTo>
                    <a:pt x="1891" y="1827"/>
                    <a:pt x="1806" y="1816"/>
                    <a:pt x="1787" y="1813"/>
                  </a:cubicBezTo>
                  <a:cubicBezTo>
                    <a:pt x="1766" y="1817"/>
                    <a:pt x="1740" y="1811"/>
                    <a:pt x="1723" y="1825"/>
                  </a:cubicBezTo>
                  <a:cubicBezTo>
                    <a:pt x="1709" y="1836"/>
                    <a:pt x="1713" y="1859"/>
                    <a:pt x="1710" y="1877"/>
                  </a:cubicBezTo>
                  <a:cubicBezTo>
                    <a:pt x="1694" y="1978"/>
                    <a:pt x="1707" y="1992"/>
                    <a:pt x="1672" y="2083"/>
                  </a:cubicBezTo>
                  <a:cubicBezTo>
                    <a:pt x="1640" y="2168"/>
                    <a:pt x="1530" y="2327"/>
                    <a:pt x="1466" y="2391"/>
                  </a:cubicBezTo>
                  <a:cubicBezTo>
                    <a:pt x="1457" y="2378"/>
                    <a:pt x="1442" y="2368"/>
                    <a:pt x="1440" y="2353"/>
                  </a:cubicBezTo>
                  <a:cubicBezTo>
                    <a:pt x="1430" y="2252"/>
                    <a:pt x="1442" y="2272"/>
                    <a:pt x="1504" y="2237"/>
                  </a:cubicBezTo>
                  <a:cubicBezTo>
                    <a:pt x="1604" y="2181"/>
                    <a:pt x="1534" y="2203"/>
                    <a:pt x="1659" y="2185"/>
                  </a:cubicBezTo>
                  <a:cubicBezTo>
                    <a:pt x="1745" y="2158"/>
                    <a:pt x="1798" y="2163"/>
                    <a:pt x="1890" y="2173"/>
                  </a:cubicBezTo>
                  <a:cubicBezTo>
                    <a:pt x="1928" y="2223"/>
                    <a:pt x="1934" y="2257"/>
                    <a:pt x="1993" y="2275"/>
                  </a:cubicBezTo>
                  <a:cubicBezTo>
                    <a:pt x="2074" y="2356"/>
                    <a:pt x="2157" y="2325"/>
                    <a:pt x="2263" y="2314"/>
                  </a:cubicBezTo>
                  <a:cubicBezTo>
                    <a:pt x="2325" y="2293"/>
                    <a:pt x="2338" y="2259"/>
                    <a:pt x="2353" y="2198"/>
                  </a:cubicBezTo>
                  <a:cubicBezTo>
                    <a:pt x="2374" y="1881"/>
                    <a:pt x="2370" y="2069"/>
                    <a:pt x="2340" y="1633"/>
                  </a:cubicBezTo>
                  <a:cubicBezTo>
                    <a:pt x="2337" y="1594"/>
                    <a:pt x="2293" y="1489"/>
                    <a:pt x="2276" y="1478"/>
                  </a:cubicBezTo>
                  <a:cubicBezTo>
                    <a:pt x="2233" y="1451"/>
                    <a:pt x="2202" y="1416"/>
                    <a:pt x="2160" y="1388"/>
                  </a:cubicBezTo>
                  <a:cubicBezTo>
                    <a:pt x="2126" y="1397"/>
                    <a:pt x="2090" y="1401"/>
                    <a:pt x="2057" y="1414"/>
                  </a:cubicBezTo>
                  <a:cubicBezTo>
                    <a:pt x="2034" y="1423"/>
                    <a:pt x="2015" y="1442"/>
                    <a:pt x="1993" y="1453"/>
                  </a:cubicBezTo>
                  <a:cubicBezTo>
                    <a:pt x="1981" y="1459"/>
                    <a:pt x="1967" y="1461"/>
                    <a:pt x="1954" y="1465"/>
                  </a:cubicBezTo>
                  <a:cubicBezTo>
                    <a:pt x="1916" y="1495"/>
                    <a:pt x="1877" y="1525"/>
                    <a:pt x="1839" y="1555"/>
                  </a:cubicBezTo>
                  <a:cubicBezTo>
                    <a:pt x="1836" y="1557"/>
                    <a:pt x="1749" y="1607"/>
                    <a:pt x="1736" y="1620"/>
                  </a:cubicBezTo>
                  <a:cubicBezTo>
                    <a:pt x="1721" y="1635"/>
                    <a:pt x="1713" y="1657"/>
                    <a:pt x="1697" y="1671"/>
                  </a:cubicBezTo>
                  <a:cubicBezTo>
                    <a:pt x="1662" y="1700"/>
                    <a:pt x="1611" y="1712"/>
                    <a:pt x="1582" y="1748"/>
                  </a:cubicBezTo>
                  <a:cubicBezTo>
                    <a:pt x="1537" y="1804"/>
                    <a:pt x="1502" y="1854"/>
                    <a:pt x="1466" y="1915"/>
                  </a:cubicBezTo>
                  <a:cubicBezTo>
                    <a:pt x="1450" y="1994"/>
                    <a:pt x="1437" y="2027"/>
                    <a:pt x="1466" y="2121"/>
                  </a:cubicBezTo>
                  <a:cubicBezTo>
                    <a:pt x="1470" y="2136"/>
                    <a:pt x="1492" y="2137"/>
                    <a:pt x="1504" y="2147"/>
                  </a:cubicBezTo>
                  <a:cubicBezTo>
                    <a:pt x="1560" y="2193"/>
                    <a:pt x="1533" y="2190"/>
                    <a:pt x="1607" y="2237"/>
                  </a:cubicBezTo>
                  <a:cubicBezTo>
                    <a:pt x="1741" y="2323"/>
                    <a:pt x="1883" y="2390"/>
                    <a:pt x="2032" y="2443"/>
                  </a:cubicBezTo>
                  <a:cubicBezTo>
                    <a:pt x="2114" y="2472"/>
                    <a:pt x="2190" y="2523"/>
                    <a:pt x="2276" y="2533"/>
                  </a:cubicBezTo>
                  <a:cubicBezTo>
                    <a:pt x="2345" y="2541"/>
                    <a:pt x="2482" y="2558"/>
                    <a:pt x="2482" y="2558"/>
                  </a:cubicBezTo>
                  <a:cubicBezTo>
                    <a:pt x="2559" y="2554"/>
                    <a:pt x="2637" y="2559"/>
                    <a:pt x="2713" y="2545"/>
                  </a:cubicBezTo>
                  <a:cubicBezTo>
                    <a:pt x="2752" y="2538"/>
                    <a:pt x="2776" y="2445"/>
                    <a:pt x="2790" y="2417"/>
                  </a:cubicBezTo>
                  <a:cubicBezTo>
                    <a:pt x="2781" y="2306"/>
                    <a:pt x="2768" y="2195"/>
                    <a:pt x="2764" y="2083"/>
                  </a:cubicBezTo>
                  <a:cubicBezTo>
                    <a:pt x="2756" y="1873"/>
                    <a:pt x="2791" y="1659"/>
                    <a:pt x="2752" y="1453"/>
                  </a:cubicBezTo>
                  <a:cubicBezTo>
                    <a:pt x="2745" y="1418"/>
                    <a:pt x="2683" y="1469"/>
                    <a:pt x="2649" y="1478"/>
                  </a:cubicBezTo>
                  <a:cubicBezTo>
                    <a:pt x="2529" y="1510"/>
                    <a:pt x="2720" y="1469"/>
                    <a:pt x="2546" y="1504"/>
                  </a:cubicBezTo>
                  <a:cubicBezTo>
                    <a:pt x="2453" y="1550"/>
                    <a:pt x="2537" y="1514"/>
                    <a:pt x="2430" y="1543"/>
                  </a:cubicBezTo>
                  <a:cubicBezTo>
                    <a:pt x="2404" y="1550"/>
                    <a:pt x="2379" y="1560"/>
                    <a:pt x="2353" y="1568"/>
                  </a:cubicBezTo>
                  <a:cubicBezTo>
                    <a:pt x="2340" y="1572"/>
                    <a:pt x="2314" y="1581"/>
                    <a:pt x="2314" y="1581"/>
                  </a:cubicBezTo>
                  <a:cubicBezTo>
                    <a:pt x="2241" y="1630"/>
                    <a:pt x="2177" y="1677"/>
                    <a:pt x="2096" y="1710"/>
                  </a:cubicBezTo>
                  <a:cubicBezTo>
                    <a:pt x="1866" y="1697"/>
                    <a:pt x="1837" y="1754"/>
                    <a:pt x="1774" y="1568"/>
                  </a:cubicBezTo>
                  <a:cubicBezTo>
                    <a:pt x="1831" y="1381"/>
                    <a:pt x="1778" y="1493"/>
                    <a:pt x="1890" y="1350"/>
                  </a:cubicBezTo>
                  <a:cubicBezTo>
                    <a:pt x="1913" y="1321"/>
                    <a:pt x="1927" y="1285"/>
                    <a:pt x="1954" y="1260"/>
                  </a:cubicBezTo>
                  <a:cubicBezTo>
                    <a:pt x="2029" y="1191"/>
                    <a:pt x="2107" y="1181"/>
                    <a:pt x="2199" y="1144"/>
                  </a:cubicBezTo>
                  <a:cubicBezTo>
                    <a:pt x="2260" y="1120"/>
                    <a:pt x="2317" y="1088"/>
                    <a:pt x="2379" y="1067"/>
                  </a:cubicBezTo>
                  <a:cubicBezTo>
                    <a:pt x="2544" y="1012"/>
                    <a:pt x="2723" y="999"/>
                    <a:pt x="2893" y="964"/>
                  </a:cubicBezTo>
                  <a:cubicBezTo>
                    <a:pt x="2909" y="820"/>
                    <a:pt x="2928" y="682"/>
                    <a:pt x="2957" y="540"/>
                  </a:cubicBezTo>
                  <a:cubicBezTo>
                    <a:pt x="2924" y="453"/>
                    <a:pt x="2922" y="463"/>
                    <a:pt x="2829" y="450"/>
                  </a:cubicBezTo>
                  <a:cubicBezTo>
                    <a:pt x="2760" y="440"/>
                    <a:pt x="2623" y="424"/>
                    <a:pt x="2623" y="424"/>
                  </a:cubicBezTo>
                  <a:cubicBezTo>
                    <a:pt x="2521" y="398"/>
                    <a:pt x="2414" y="404"/>
                    <a:pt x="2314" y="437"/>
                  </a:cubicBezTo>
                  <a:cubicBezTo>
                    <a:pt x="2207" y="522"/>
                    <a:pt x="2269" y="469"/>
                    <a:pt x="2134" y="604"/>
                  </a:cubicBezTo>
                  <a:cubicBezTo>
                    <a:pt x="2119" y="619"/>
                    <a:pt x="2097" y="627"/>
                    <a:pt x="2083" y="643"/>
                  </a:cubicBezTo>
                  <a:cubicBezTo>
                    <a:pt x="2071" y="656"/>
                    <a:pt x="2014" y="740"/>
                    <a:pt x="1993" y="771"/>
                  </a:cubicBezTo>
                  <a:cubicBezTo>
                    <a:pt x="1963" y="816"/>
                    <a:pt x="1876" y="826"/>
                    <a:pt x="1826" y="835"/>
                  </a:cubicBezTo>
                  <a:cubicBezTo>
                    <a:pt x="1730" y="826"/>
                    <a:pt x="1665" y="842"/>
                    <a:pt x="1633" y="745"/>
                  </a:cubicBezTo>
                  <a:cubicBezTo>
                    <a:pt x="1643" y="668"/>
                    <a:pt x="1659" y="602"/>
                    <a:pt x="1672" y="527"/>
                  </a:cubicBezTo>
                  <a:cubicBezTo>
                    <a:pt x="1657" y="333"/>
                    <a:pt x="1677" y="413"/>
                    <a:pt x="1633" y="283"/>
                  </a:cubicBezTo>
                  <a:cubicBezTo>
                    <a:pt x="1629" y="270"/>
                    <a:pt x="1607" y="274"/>
                    <a:pt x="1594" y="270"/>
                  </a:cubicBezTo>
                  <a:cubicBezTo>
                    <a:pt x="1551" y="227"/>
                    <a:pt x="1503" y="162"/>
                    <a:pt x="1453" y="128"/>
                  </a:cubicBezTo>
                  <a:cubicBezTo>
                    <a:pt x="1407" y="234"/>
                    <a:pt x="1398" y="290"/>
                    <a:pt x="1376" y="398"/>
                  </a:cubicBezTo>
                  <a:cubicBezTo>
                    <a:pt x="1385" y="505"/>
                    <a:pt x="1384" y="614"/>
                    <a:pt x="1402" y="720"/>
                  </a:cubicBezTo>
                  <a:cubicBezTo>
                    <a:pt x="1410" y="765"/>
                    <a:pt x="1453" y="848"/>
                    <a:pt x="1453" y="848"/>
                  </a:cubicBezTo>
                  <a:cubicBezTo>
                    <a:pt x="1458" y="1007"/>
                    <a:pt x="1438" y="1201"/>
                    <a:pt x="1492" y="1363"/>
                  </a:cubicBezTo>
                  <a:cubicBezTo>
                    <a:pt x="1483" y="1487"/>
                    <a:pt x="1523" y="1609"/>
                    <a:pt x="1389" y="1543"/>
                  </a:cubicBezTo>
                  <a:cubicBezTo>
                    <a:pt x="1354" y="1335"/>
                    <a:pt x="1420" y="1169"/>
                    <a:pt x="1530" y="1003"/>
                  </a:cubicBezTo>
                  <a:cubicBezTo>
                    <a:pt x="1552" y="969"/>
                    <a:pt x="1565" y="929"/>
                    <a:pt x="1594" y="900"/>
                  </a:cubicBezTo>
                  <a:cubicBezTo>
                    <a:pt x="1657" y="837"/>
                    <a:pt x="1732" y="789"/>
                    <a:pt x="1800" y="733"/>
                  </a:cubicBezTo>
                  <a:cubicBezTo>
                    <a:pt x="1853" y="690"/>
                    <a:pt x="1970" y="584"/>
                    <a:pt x="2019" y="565"/>
                  </a:cubicBezTo>
                  <a:cubicBezTo>
                    <a:pt x="2098" y="534"/>
                    <a:pt x="2064" y="553"/>
                    <a:pt x="2122" y="514"/>
                  </a:cubicBezTo>
                  <a:cubicBezTo>
                    <a:pt x="2130" y="501"/>
                    <a:pt x="2143" y="490"/>
                    <a:pt x="2147" y="475"/>
                  </a:cubicBezTo>
                  <a:cubicBezTo>
                    <a:pt x="2156" y="446"/>
                    <a:pt x="2132" y="374"/>
                    <a:pt x="2160" y="385"/>
                  </a:cubicBezTo>
                  <a:cubicBezTo>
                    <a:pt x="2199" y="401"/>
                    <a:pt x="2193" y="463"/>
                    <a:pt x="2212" y="501"/>
                  </a:cubicBezTo>
                  <a:cubicBezTo>
                    <a:pt x="2227" y="532"/>
                    <a:pt x="2246" y="561"/>
                    <a:pt x="2263" y="591"/>
                  </a:cubicBezTo>
                  <a:cubicBezTo>
                    <a:pt x="2267" y="621"/>
                    <a:pt x="2267" y="652"/>
                    <a:pt x="2276" y="681"/>
                  </a:cubicBezTo>
                  <a:cubicBezTo>
                    <a:pt x="2281" y="696"/>
                    <a:pt x="2296" y="706"/>
                    <a:pt x="2302" y="720"/>
                  </a:cubicBezTo>
                  <a:cubicBezTo>
                    <a:pt x="2309" y="736"/>
                    <a:pt x="2310" y="754"/>
                    <a:pt x="2314" y="771"/>
                  </a:cubicBezTo>
                  <a:cubicBezTo>
                    <a:pt x="2304" y="905"/>
                    <a:pt x="2322" y="945"/>
                    <a:pt x="2237" y="1028"/>
                  </a:cubicBezTo>
                  <a:cubicBezTo>
                    <a:pt x="2224" y="1054"/>
                    <a:pt x="2214" y="1080"/>
                    <a:pt x="2199" y="1105"/>
                  </a:cubicBezTo>
                  <a:cubicBezTo>
                    <a:pt x="2188" y="1124"/>
                    <a:pt x="2171" y="1138"/>
                    <a:pt x="2160" y="1157"/>
                  </a:cubicBezTo>
                  <a:cubicBezTo>
                    <a:pt x="2125" y="1218"/>
                    <a:pt x="2105" y="1293"/>
                    <a:pt x="2044" y="1337"/>
                  </a:cubicBezTo>
                  <a:cubicBezTo>
                    <a:pt x="2029" y="1348"/>
                    <a:pt x="2009" y="1352"/>
                    <a:pt x="1993" y="1363"/>
                  </a:cubicBezTo>
                  <a:cubicBezTo>
                    <a:pt x="1978" y="1374"/>
                    <a:pt x="1969" y="1391"/>
                    <a:pt x="1954" y="1401"/>
                  </a:cubicBezTo>
                  <a:cubicBezTo>
                    <a:pt x="1932" y="1416"/>
                    <a:pt x="1850" y="1425"/>
                    <a:pt x="1839" y="1427"/>
                  </a:cubicBezTo>
                  <a:cubicBezTo>
                    <a:pt x="1785" y="1423"/>
                    <a:pt x="1656" y="1440"/>
                    <a:pt x="1594" y="1388"/>
                  </a:cubicBezTo>
                  <a:cubicBezTo>
                    <a:pt x="1582" y="1378"/>
                    <a:pt x="1583" y="1355"/>
                    <a:pt x="1569" y="1350"/>
                  </a:cubicBezTo>
                  <a:cubicBezTo>
                    <a:pt x="1524" y="1333"/>
                    <a:pt x="1474" y="1334"/>
                    <a:pt x="1427" y="1324"/>
                  </a:cubicBezTo>
                  <a:cubicBezTo>
                    <a:pt x="1295" y="1296"/>
                    <a:pt x="1175" y="1246"/>
                    <a:pt x="1042" y="1221"/>
                  </a:cubicBezTo>
                  <a:cubicBezTo>
                    <a:pt x="849" y="1147"/>
                    <a:pt x="931" y="1176"/>
                    <a:pt x="797" y="1131"/>
                  </a:cubicBezTo>
                  <a:cubicBezTo>
                    <a:pt x="820" y="1200"/>
                    <a:pt x="826" y="1269"/>
                    <a:pt x="849" y="1337"/>
                  </a:cubicBezTo>
                  <a:cubicBezTo>
                    <a:pt x="840" y="1384"/>
                    <a:pt x="839" y="1433"/>
                    <a:pt x="823" y="1478"/>
                  </a:cubicBezTo>
                  <a:cubicBezTo>
                    <a:pt x="813" y="1507"/>
                    <a:pt x="786" y="1527"/>
                    <a:pt x="772" y="1555"/>
                  </a:cubicBezTo>
                  <a:cubicBezTo>
                    <a:pt x="748" y="1604"/>
                    <a:pt x="733" y="1644"/>
                    <a:pt x="720" y="1697"/>
                  </a:cubicBezTo>
                  <a:cubicBezTo>
                    <a:pt x="805" y="1754"/>
                    <a:pt x="925" y="1690"/>
                    <a:pt x="1016" y="1658"/>
                  </a:cubicBezTo>
                  <a:cubicBezTo>
                    <a:pt x="1163" y="1606"/>
                    <a:pt x="1331" y="1528"/>
                    <a:pt x="1440" y="1414"/>
                  </a:cubicBezTo>
                  <a:cubicBezTo>
                    <a:pt x="1490" y="1361"/>
                    <a:pt x="1554" y="1314"/>
                    <a:pt x="1582" y="1247"/>
                  </a:cubicBezTo>
                  <a:cubicBezTo>
                    <a:pt x="1621" y="1155"/>
                    <a:pt x="1622" y="1163"/>
                    <a:pt x="1646" y="1067"/>
                  </a:cubicBezTo>
                  <a:cubicBezTo>
                    <a:pt x="1680" y="934"/>
                    <a:pt x="1684" y="784"/>
                    <a:pt x="1839" y="745"/>
                  </a:cubicBezTo>
                  <a:cubicBezTo>
                    <a:pt x="1951" y="761"/>
                    <a:pt x="1957" y="755"/>
                    <a:pt x="1993" y="861"/>
                  </a:cubicBezTo>
                  <a:cubicBezTo>
                    <a:pt x="2000" y="883"/>
                    <a:pt x="2036" y="877"/>
                    <a:pt x="2057" y="887"/>
                  </a:cubicBezTo>
                  <a:cubicBezTo>
                    <a:pt x="2092" y="903"/>
                    <a:pt x="2123" y="930"/>
                    <a:pt x="2160" y="938"/>
                  </a:cubicBezTo>
                  <a:cubicBezTo>
                    <a:pt x="2244" y="956"/>
                    <a:pt x="2331" y="956"/>
                    <a:pt x="2417" y="964"/>
                  </a:cubicBezTo>
                  <a:cubicBezTo>
                    <a:pt x="2464" y="969"/>
                    <a:pt x="2559" y="977"/>
                    <a:pt x="2559" y="977"/>
                  </a:cubicBezTo>
                  <a:cubicBezTo>
                    <a:pt x="2619" y="973"/>
                    <a:pt x="2679" y="970"/>
                    <a:pt x="2739" y="964"/>
                  </a:cubicBezTo>
                  <a:cubicBezTo>
                    <a:pt x="2761" y="962"/>
                    <a:pt x="2783" y="961"/>
                    <a:pt x="2803" y="951"/>
                  </a:cubicBezTo>
                  <a:cubicBezTo>
                    <a:pt x="2819" y="943"/>
                    <a:pt x="2856" y="901"/>
                    <a:pt x="2842" y="913"/>
                  </a:cubicBezTo>
                  <a:cubicBezTo>
                    <a:pt x="2787" y="960"/>
                    <a:pt x="2592" y="1138"/>
                    <a:pt x="2507" y="1195"/>
                  </a:cubicBezTo>
                  <a:cubicBezTo>
                    <a:pt x="2443" y="1238"/>
                    <a:pt x="2376" y="1277"/>
                    <a:pt x="2314" y="1324"/>
                  </a:cubicBezTo>
                  <a:cubicBezTo>
                    <a:pt x="2273" y="1355"/>
                    <a:pt x="2243" y="1400"/>
                    <a:pt x="2199" y="1427"/>
                  </a:cubicBezTo>
                  <a:cubicBezTo>
                    <a:pt x="2151" y="1456"/>
                    <a:pt x="2093" y="1464"/>
                    <a:pt x="2044" y="1491"/>
                  </a:cubicBezTo>
                  <a:cubicBezTo>
                    <a:pt x="1943" y="1546"/>
                    <a:pt x="1859" y="1633"/>
                    <a:pt x="1749" y="1671"/>
                  </a:cubicBezTo>
                  <a:cubicBezTo>
                    <a:pt x="1829" y="1301"/>
                    <a:pt x="2142" y="1060"/>
                    <a:pt x="2443" y="861"/>
                  </a:cubicBezTo>
                  <a:cubicBezTo>
                    <a:pt x="2570" y="777"/>
                    <a:pt x="2712" y="715"/>
                    <a:pt x="2829" y="617"/>
                  </a:cubicBezTo>
                  <a:cubicBezTo>
                    <a:pt x="2880" y="574"/>
                    <a:pt x="2930" y="529"/>
                    <a:pt x="2983" y="488"/>
                  </a:cubicBezTo>
                  <a:cubicBezTo>
                    <a:pt x="3041" y="443"/>
                    <a:pt x="3105" y="406"/>
                    <a:pt x="3163" y="360"/>
                  </a:cubicBezTo>
                  <a:cubicBezTo>
                    <a:pt x="3274" y="272"/>
                    <a:pt x="3369" y="163"/>
                    <a:pt x="3484" y="77"/>
                  </a:cubicBezTo>
                  <a:cubicBezTo>
                    <a:pt x="3522" y="20"/>
                    <a:pt x="3551" y="21"/>
                    <a:pt x="3613" y="0"/>
                  </a:cubicBezTo>
                  <a:cubicBezTo>
                    <a:pt x="3552" y="97"/>
                    <a:pt x="3501" y="202"/>
                    <a:pt x="3433" y="295"/>
                  </a:cubicBezTo>
                  <a:cubicBezTo>
                    <a:pt x="3406" y="332"/>
                    <a:pt x="3374" y="365"/>
                    <a:pt x="3343" y="398"/>
                  </a:cubicBezTo>
                  <a:cubicBezTo>
                    <a:pt x="3318" y="425"/>
                    <a:pt x="3288" y="446"/>
                    <a:pt x="3266" y="475"/>
                  </a:cubicBezTo>
                  <a:cubicBezTo>
                    <a:pt x="3249" y="498"/>
                    <a:pt x="3244" y="529"/>
                    <a:pt x="3227" y="553"/>
                  </a:cubicBezTo>
                  <a:cubicBezTo>
                    <a:pt x="3160" y="646"/>
                    <a:pt x="3046" y="777"/>
                    <a:pt x="2944" y="835"/>
                  </a:cubicBezTo>
                  <a:cubicBezTo>
                    <a:pt x="2757" y="941"/>
                    <a:pt x="2557" y="982"/>
                    <a:pt x="2353" y="1041"/>
                  </a:cubicBezTo>
                  <a:cubicBezTo>
                    <a:pt x="2302" y="1037"/>
                    <a:pt x="2248" y="1043"/>
                    <a:pt x="2199" y="1028"/>
                  </a:cubicBezTo>
                  <a:cubicBezTo>
                    <a:pt x="2186" y="1024"/>
                    <a:pt x="2192" y="1002"/>
                    <a:pt x="2186" y="990"/>
                  </a:cubicBezTo>
                  <a:cubicBezTo>
                    <a:pt x="2175" y="967"/>
                    <a:pt x="2162" y="945"/>
                    <a:pt x="2147" y="925"/>
                  </a:cubicBezTo>
                  <a:cubicBezTo>
                    <a:pt x="2073" y="826"/>
                    <a:pt x="1988" y="752"/>
                    <a:pt x="1890" y="681"/>
                  </a:cubicBezTo>
                  <a:cubicBezTo>
                    <a:pt x="1868" y="665"/>
                    <a:pt x="1849" y="645"/>
                    <a:pt x="1826" y="630"/>
                  </a:cubicBezTo>
                  <a:cubicBezTo>
                    <a:pt x="1802" y="615"/>
                    <a:pt x="1773" y="607"/>
                    <a:pt x="1749" y="591"/>
                  </a:cubicBezTo>
                  <a:cubicBezTo>
                    <a:pt x="1734" y="581"/>
                    <a:pt x="1725" y="563"/>
                    <a:pt x="1710" y="553"/>
                  </a:cubicBezTo>
                  <a:cubicBezTo>
                    <a:pt x="1690" y="541"/>
                    <a:pt x="1668" y="535"/>
                    <a:pt x="1646" y="527"/>
                  </a:cubicBezTo>
                  <a:cubicBezTo>
                    <a:pt x="1621" y="518"/>
                    <a:pt x="1569" y="501"/>
                    <a:pt x="1569" y="501"/>
                  </a:cubicBezTo>
                  <a:cubicBezTo>
                    <a:pt x="1458" y="337"/>
                    <a:pt x="1299" y="239"/>
                    <a:pt x="1106" y="193"/>
                  </a:cubicBezTo>
                  <a:cubicBezTo>
                    <a:pt x="909" y="248"/>
                    <a:pt x="1066" y="176"/>
                    <a:pt x="952" y="501"/>
                  </a:cubicBezTo>
                  <a:cubicBezTo>
                    <a:pt x="945" y="522"/>
                    <a:pt x="948" y="457"/>
                    <a:pt x="939" y="437"/>
                  </a:cubicBezTo>
                  <a:cubicBezTo>
                    <a:pt x="914" y="382"/>
                    <a:pt x="856" y="345"/>
                    <a:pt x="823" y="295"/>
                  </a:cubicBezTo>
                  <a:cubicBezTo>
                    <a:pt x="774" y="442"/>
                    <a:pt x="799" y="335"/>
                    <a:pt x="990" y="630"/>
                  </a:cubicBezTo>
                  <a:cubicBezTo>
                    <a:pt x="1225" y="993"/>
                    <a:pt x="1595" y="1214"/>
                    <a:pt x="1890" y="1517"/>
                  </a:cubicBezTo>
                  <a:cubicBezTo>
                    <a:pt x="1873" y="1583"/>
                    <a:pt x="1887" y="1632"/>
                    <a:pt x="1903" y="1697"/>
                  </a:cubicBezTo>
                  <a:cubicBezTo>
                    <a:pt x="1820" y="1752"/>
                    <a:pt x="1752" y="1820"/>
                    <a:pt x="1697" y="1903"/>
                  </a:cubicBezTo>
                  <a:cubicBezTo>
                    <a:pt x="1699" y="1876"/>
                    <a:pt x="1699" y="1709"/>
                    <a:pt x="1749" y="1671"/>
                  </a:cubicBezTo>
                  <a:cubicBezTo>
                    <a:pt x="1771" y="1655"/>
                    <a:pt x="1826" y="1645"/>
                    <a:pt x="1826" y="1645"/>
                  </a:cubicBezTo>
                  <a:cubicBezTo>
                    <a:pt x="1847" y="1649"/>
                    <a:pt x="1877" y="1641"/>
                    <a:pt x="1890" y="1658"/>
                  </a:cubicBezTo>
                  <a:cubicBezTo>
                    <a:pt x="1901" y="1673"/>
                    <a:pt x="1921" y="1794"/>
                    <a:pt x="1929" y="1825"/>
                  </a:cubicBezTo>
                  <a:cubicBezTo>
                    <a:pt x="1946" y="1893"/>
                    <a:pt x="1978" y="2050"/>
                    <a:pt x="2019" y="2108"/>
                  </a:cubicBezTo>
                  <a:cubicBezTo>
                    <a:pt x="2036" y="2133"/>
                    <a:pt x="2062" y="2151"/>
                    <a:pt x="2083" y="2173"/>
                  </a:cubicBezTo>
                  <a:cubicBezTo>
                    <a:pt x="2170" y="2084"/>
                    <a:pt x="2227" y="1984"/>
                    <a:pt x="2263" y="1864"/>
                  </a:cubicBezTo>
                  <a:cubicBezTo>
                    <a:pt x="2276" y="1822"/>
                    <a:pt x="2275" y="1777"/>
                    <a:pt x="2289" y="1735"/>
                  </a:cubicBezTo>
                  <a:cubicBezTo>
                    <a:pt x="2301" y="1699"/>
                    <a:pt x="2326" y="1668"/>
                    <a:pt x="2340" y="1633"/>
                  </a:cubicBezTo>
                  <a:cubicBezTo>
                    <a:pt x="2391" y="1503"/>
                    <a:pt x="2357" y="1528"/>
                    <a:pt x="2417" y="1427"/>
                  </a:cubicBezTo>
                  <a:cubicBezTo>
                    <a:pt x="2428" y="1408"/>
                    <a:pt x="2434" y="1375"/>
                    <a:pt x="2456" y="1375"/>
                  </a:cubicBezTo>
                  <a:cubicBezTo>
                    <a:pt x="2468" y="1375"/>
                    <a:pt x="2405" y="1463"/>
                    <a:pt x="2404" y="1465"/>
                  </a:cubicBezTo>
                  <a:cubicBezTo>
                    <a:pt x="2400" y="1478"/>
                    <a:pt x="2404" y="1511"/>
                    <a:pt x="2392" y="1504"/>
                  </a:cubicBezTo>
                  <a:cubicBezTo>
                    <a:pt x="2300" y="1453"/>
                    <a:pt x="2267" y="1347"/>
                    <a:pt x="2186" y="1285"/>
                  </a:cubicBezTo>
                  <a:cubicBezTo>
                    <a:pt x="2177" y="1268"/>
                    <a:pt x="2173" y="1247"/>
                    <a:pt x="2160" y="1234"/>
                  </a:cubicBezTo>
                  <a:cubicBezTo>
                    <a:pt x="2151" y="1225"/>
                    <a:pt x="2134" y="1227"/>
                    <a:pt x="2122" y="1221"/>
                  </a:cubicBezTo>
                  <a:cubicBezTo>
                    <a:pt x="2034" y="1176"/>
                    <a:pt x="2144" y="1205"/>
                    <a:pt x="2006" y="1183"/>
                  </a:cubicBezTo>
                  <a:cubicBezTo>
                    <a:pt x="1873" y="1247"/>
                    <a:pt x="1806" y="1409"/>
                    <a:pt x="1736" y="1530"/>
                  </a:cubicBezTo>
                  <a:cubicBezTo>
                    <a:pt x="1716" y="1565"/>
                    <a:pt x="1692" y="1598"/>
                    <a:pt x="1672" y="1633"/>
                  </a:cubicBezTo>
                  <a:cubicBezTo>
                    <a:pt x="1644" y="1683"/>
                    <a:pt x="1594" y="1787"/>
                    <a:pt x="1594" y="1787"/>
                  </a:cubicBezTo>
                  <a:cubicBezTo>
                    <a:pt x="1664" y="1510"/>
                    <a:pt x="1732" y="1231"/>
                    <a:pt x="1787" y="951"/>
                  </a:cubicBezTo>
                  <a:cubicBezTo>
                    <a:pt x="1796" y="814"/>
                    <a:pt x="1798" y="677"/>
                    <a:pt x="1813" y="540"/>
                  </a:cubicBezTo>
                  <a:cubicBezTo>
                    <a:pt x="1819" y="483"/>
                    <a:pt x="1844" y="430"/>
                    <a:pt x="1852" y="373"/>
                  </a:cubicBezTo>
                  <a:cubicBezTo>
                    <a:pt x="1878" y="407"/>
                    <a:pt x="1906" y="439"/>
                    <a:pt x="1929" y="475"/>
                  </a:cubicBezTo>
                  <a:cubicBezTo>
                    <a:pt x="1991" y="572"/>
                    <a:pt x="2014" y="653"/>
                    <a:pt x="2134" y="694"/>
                  </a:cubicBezTo>
                  <a:cubicBezTo>
                    <a:pt x="2212" y="540"/>
                    <a:pt x="2117" y="796"/>
                    <a:pt x="2109" y="810"/>
                  </a:cubicBezTo>
                  <a:cubicBezTo>
                    <a:pt x="1996" y="1016"/>
                    <a:pt x="1949" y="1089"/>
                    <a:pt x="1723" y="1195"/>
                  </a:cubicBezTo>
                  <a:cubicBezTo>
                    <a:pt x="1337" y="1375"/>
                    <a:pt x="921" y="1390"/>
                    <a:pt x="502" y="1414"/>
                  </a:cubicBezTo>
                  <a:cubicBezTo>
                    <a:pt x="725" y="1566"/>
                    <a:pt x="1069" y="1413"/>
                    <a:pt x="1337" y="1388"/>
                  </a:cubicBezTo>
                  <a:cubicBezTo>
                    <a:pt x="1436" y="1364"/>
                    <a:pt x="1448" y="1366"/>
                    <a:pt x="1543" y="1324"/>
                  </a:cubicBezTo>
                  <a:cubicBezTo>
                    <a:pt x="1578" y="1309"/>
                    <a:pt x="1646" y="1273"/>
                    <a:pt x="1646" y="1273"/>
                  </a:cubicBezTo>
                  <a:cubicBezTo>
                    <a:pt x="1695" y="1223"/>
                    <a:pt x="1724" y="1176"/>
                    <a:pt x="1787" y="1144"/>
                  </a:cubicBezTo>
                  <a:cubicBezTo>
                    <a:pt x="1801" y="1075"/>
                    <a:pt x="1827" y="1021"/>
                    <a:pt x="1839" y="951"/>
                  </a:cubicBezTo>
                  <a:cubicBezTo>
                    <a:pt x="1854" y="1020"/>
                    <a:pt x="1890" y="1208"/>
                    <a:pt x="1942" y="1260"/>
                  </a:cubicBezTo>
                  <a:cubicBezTo>
                    <a:pt x="2006" y="1324"/>
                    <a:pt x="2141" y="1323"/>
                    <a:pt x="2224" y="1337"/>
                  </a:cubicBezTo>
                  <a:cubicBezTo>
                    <a:pt x="2374" y="1362"/>
                    <a:pt x="2524" y="1379"/>
                    <a:pt x="2674" y="1401"/>
                  </a:cubicBezTo>
                  <a:cubicBezTo>
                    <a:pt x="2755" y="1434"/>
                    <a:pt x="2816" y="1478"/>
                    <a:pt x="2687" y="1530"/>
                  </a:cubicBezTo>
                  <a:cubicBezTo>
                    <a:pt x="2548" y="1586"/>
                    <a:pt x="2383" y="1561"/>
                    <a:pt x="2237" y="1581"/>
                  </a:cubicBezTo>
                  <a:cubicBezTo>
                    <a:pt x="2130" y="1596"/>
                    <a:pt x="1916" y="1633"/>
                    <a:pt x="1916" y="1633"/>
                  </a:cubicBezTo>
                  <a:cubicBezTo>
                    <a:pt x="1559" y="1619"/>
                    <a:pt x="1599" y="1716"/>
                    <a:pt x="1543" y="1491"/>
                  </a:cubicBezTo>
                  <a:cubicBezTo>
                    <a:pt x="1552" y="1435"/>
                    <a:pt x="1548" y="1376"/>
                    <a:pt x="1569" y="1324"/>
                  </a:cubicBezTo>
                  <a:cubicBezTo>
                    <a:pt x="1584" y="1287"/>
                    <a:pt x="1623" y="1266"/>
                    <a:pt x="1646" y="1234"/>
                  </a:cubicBezTo>
                  <a:cubicBezTo>
                    <a:pt x="1670" y="1201"/>
                    <a:pt x="1687" y="1164"/>
                    <a:pt x="1710" y="1131"/>
                  </a:cubicBezTo>
                  <a:cubicBezTo>
                    <a:pt x="1729" y="1104"/>
                    <a:pt x="1754" y="1081"/>
                    <a:pt x="1774" y="1054"/>
                  </a:cubicBezTo>
                  <a:cubicBezTo>
                    <a:pt x="1793" y="1029"/>
                    <a:pt x="1806" y="1000"/>
                    <a:pt x="1826" y="977"/>
                  </a:cubicBezTo>
                  <a:cubicBezTo>
                    <a:pt x="1858" y="940"/>
                    <a:pt x="1929" y="874"/>
                    <a:pt x="1929" y="874"/>
                  </a:cubicBezTo>
                  <a:cubicBezTo>
                    <a:pt x="1961" y="810"/>
                    <a:pt x="1995" y="795"/>
                    <a:pt x="2044" y="745"/>
                  </a:cubicBezTo>
                  <a:cubicBezTo>
                    <a:pt x="2111" y="812"/>
                    <a:pt x="2109" y="861"/>
                    <a:pt x="2173" y="925"/>
                  </a:cubicBezTo>
                  <a:cubicBezTo>
                    <a:pt x="2249" y="1001"/>
                    <a:pt x="2260" y="990"/>
                    <a:pt x="2353" y="1054"/>
                  </a:cubicBezTo>
                  <a:cubicBezTo>
                    <a:pt x="2375" y="1069"/>
                    <a:pt x="2399" y="1085"/>
                    <a:pt x="2417" y="1105"/>
                  </a:cubicBezTo>
                  <a:cubicBezTo>
                    <a:pt x="2442" y="1132"/>
                    <a:pt x="2482" y="1195"/>
                    <a:pt x="2482" y="1195"/>
                  </a:cubicBezTo>
                  <a:cubicBezTo>
                    <a:pt x="2486" y="1212"/>
                    <a:pt x="2496" y="1265"/>
                    <a:pt x="2494" y="1247"/>
                  </a:cubicBezTo>
                  <a:cubicBezTo>
                    <a:pt x="2487" y="1195"/>
                    <a:pt x="2476" y="1145"/>
                    <a:pt x="2469" y="1093"/>
                  </a:cubicBezTo>
                  <a:cubicBezTo>
                    <a:pt x="2463" y="1050"/>
                    <a:pt x="2461" y="1007"/>
                    <a:pt x="2456" y="964"/>
                  </a:cubicBezTo>
                  <a:cubicBezTo>
                    <a:pt x="2439" y="810"/>
                    <a:pt x="2421" y="655"/>
                    <a:pt x="2404" y="501"/>
                  </a:cubicBezTo>
                  <a:cubicBezTo>
                    <a:pt x="2390" y="370"/>
                    <a:pt x="2404" y="180"/>
                    <a:pt x="2289" y="90"/>
                  </a:cubicBezTo>
                  <a:cubicBezTo>
                    <a:pt x="2266" y="72"/>
                    <a:pt x="2203" y="59"/>
                    <a:pt x="2173" y="51"/>
                  </a:cubicBezTo>
                  <a:cubicBezTo>
                    <a:pt x="2109" y="64"/>
                    <a:pt x="2042" y="68"/>
                    <a:pt x="1980" y="90"/>
                  </a:cubicBezTo>
                  <a:cubicBezTo>
                    <a:pt x="1860" y="133"/>
                    <a:pt x="1850" y="179"/>
                    <a:pt x="1762" y="257"/>
                  </a:cubicBezTo>
                  <a:cubicBezTo>
                    <a:pt x="1669" y="340"/>
                    <a:pt x="1570" y="402"/>
                    <a:pt x="1492" y="501"/>
                  </a:cubicBezTo>
                  <a:cubicBezTo>
                    <a:pt x="1402" y="616"/>
                    <a:pt x="1369" y="752"/>
                    <a:pt x="1324" y="887"/>
                  </a:cubicBezTo>
                  <a:cubicBezTo>
                    <a:pt x="1337" y="977"/>
                    <a:pt x="1338" y="1069"/>
                    <a:pt x="1363" y="1157"/>
                  </a:cubicBezTo>
                  <a:cubicBezTo>
                    <a:pt x="1368" y="1174"/>
                    <a:pt x="1479" y="1261"/>
                    <a:pt x="1492" y="1273"/>
                  </a:cubicBezTo>
                  <a:cubicBezTo>
                    <a:pt x="1555" y="1332"/>
                    <a:pt x="1623" y="1393"/>
                    <a:pt x="1672" y="1465"/>
                  </a:cubicBezTo>
                  <a:cubicBezTo>
                    <a:pt x="1676" y="1478"/>
                    <a:pt x="1686" y="1491"/>
                    <a:pt x="1684" y="1504"/>
                  </a:cubicBezTo>
                  <a:cubicBezTo>
                    <a:pt x="1681" y="1519"/>
                    <a:pt x="1667" y="1530"/>
                    <a:pt x="1659" y="1543"/>
                  </a:cubicBezTo>
                  <a:cubicBezTo>
                    <a:pt x="1632" y="1591"/>
                    <a:pt x="1635" y="1587"/>
                    <a:pt x="1620" y="1633"/>
                  </a:cubicBezTo>
                  <a:cubicBezTo>
                    <a:pt x="1600" y="1573"/>
                    <a:pt x="1602" y="1600"/>
                    <a:pt x="1620" y="1517"/>
                  </a:cubicBezTo>
                  <a:cubicBezTo>
                    <a:pt x="1627" y="1482"/>
                    <a:pt x="1646" y="1414"/>
                    <a:pt x="1646" y="1414"/>
                  </a:cubicBezTo>
                  <a:cubicBezTo>
                    <a:pt x="1637" y="1401"/>
                    <a:pt x="1636" y="1377"/>
                    <a:pt x="1620" y="1375"/>
                  </a:cubicBezTo>
                  <a:cubicBezTo>
                    <a:pt x="1571" y="1369"/>
                    <a:pt x="1435" y="1456"/>
                    <a:pt x="1402" y="1491"/>
                  </a:cubicBezTo>
                  <a:cubicBezTo>
                    <a:pt x="1360" y="1536"/>
                    <a:pt x="1286" y="1633"/>
                    <a:pt x="1286" y="1633"/>
                  </a:cubicBezTo>
                  <a:cubicBezTo>
                    <a:pt x="1270" y="1694"/>
                    <a:pt x="1236" y="1738"/>
                    <a:pt x="1222" y="1800"/>
                  </a:cubicBezTo>
                  <a:cubicBezTo>
                    <a:pt x="1230" y="1822"/>
                    <a:pt x="1265" y="1961"/>
                    <a:pt x="1312" y="1993"/>
                  </a:cubicBezTo>
                  <a:cubicBezTo>
                    <a:pt x="1417" y="2063"/>
                    <a:pt x="1553" y="2094"/>
                    <a:pt x="1672" y="2134"/>
                  </a:cubicBezTo>
                  <a:cubicBezTo>
                    <a:pt x="1685" y="2143"/>
                    <a:pt x="1715" y="2145"/>
                    <a:pt x="1710" y="2160"/>
                  </a:cubicBezTo>
                  <a:cubicBezTo>
                    <a:pt x="1704" y="2177"/>
                    <a:pt x="1677" y="2173"/>
                    <a:pt x="1659" y="2173"/>
                  </a:cubicBezTo>
                  <a:cubicBezTo>
                    <a:pt x="1620" y="2173"/>
                    <a:pt x="1582" y="2164"/>
                    <a:pt x="1543" y="2160"/>
                  </a:cubicBezTo>
                  <a:cubicBezTo>
                    <a:pt x="1505" y="2007"/>
                    <a:pt x="1644" y="1943"/>
                    <a:pt x="1749" y="1838"/>
                  </a:cubicBezTo>
                  <a:cubicBezTo>
                    <a:pt x="1859" y="1728"/>
                    <a:pt x="1989" y="1629"/>
                    <a:pt x="2083" y="1504"/>
                  </a:cubicBezTo>
                  <a:cubicBezTo>
                    <a:pt x="2209" y="1336"/>
                    <a:pt x="2261" y="1153"/>
                    <a:pt x="2302" y="951"/>
                  </a:cubicBezTo>
                  <a:cubicBezTo>
                    <a:pt x="2294" y="822"/>
                    <a:pt x="2326" y="736"/>
                    <a:pt x="2224" y="668"/>
                  </a:cubicBezTo>
                  <a:cubicBezTo>
                    <a:pt x="2220" y="669"/>
                    <a:pt x="2119" y="688"/>
                    <a:pt x="2109" y="694"/>
                  </a:cubicBezTo>
                  <a:cubicBezTo>
                    <a:pt x="2093" y="703"/>
                    <a:pt x="2084" y="721"/>
                    <a:pt x="2070" y="733"/>
                  </a:cubicBezTo>
                  <a:cubicBezTo>
                    <a:pt x="2048" y="752"/>
                    <a:pt x="1987" y="794"/>
                    <a:pt x="1967" y="823"/>
                  </a:cubicBezTo>
                  <a:cubicBezTo>
                    <a:pt x="1887" y="939"/>
                    <a:pt x="1859" y="1033"/>
                    <a:pt x="1839" y="1170"/>
                  </a:cubicBezTo>
                  <a:cubicBezTo>
                    <a:pt x="1845" y="1235"/>
                    <a:pt x="1831" y="1307"/>
                    <a:pt x="1864" y="1363"/>
                  </a:cubicBezTo>
                  <a:cubicBezTo>
                    <a:pt x="1881" y="1392"/>
                    <a:pt x="1910" y="1413"/>
                    <a:pt x="1929" y="1440"/>
                  </a:cubicBezTo>
                  <a:cubicBezTo>
                    <a:pt x="1940" y="1455"/>
                    <a:pt x="1943" y="1476"/>
                    <a:pt x="1954" y="1491"/>
                  </a:cubicBezTo>
                  <a:cubicBezTo>
                    <a:pt x="1965" y="1506"/>
                    <a:pt x="1981" y="1516"/>
                    <a:pt x="1993" y="1530"/>
                  </a:cubicBezTo>
                  <a:cubicBezTo>
                    <a:pt x="2003" y="1542"/>
                    <a:pt x="2010" y="1555"/>
                    <a:pt x="2019" y="1568"/>
                  </a:cubicBezTo>
                  <a:cubicBezTo>
                    <a:pt x="1979" y="1628"/>
                    <a:pt x="1940" y="1616"/>
                    <a:pt x="1877" y="1658"/>
                  </a:cubicBezTo>
                  <a:cubicBezTo>
                    <a:pt x="1859" y="1670"/>
                    <a:pt x="1842" y="1683"/>
                    <a:pt x="1826" y="1697"/>
                  </a:cubicBezTo>
                  <a:cubicBezTo>
                    <a:pt x="1808" y="1713"/>
                    <a:pt x="1794" y="1734"/>
                    <a:pt x="1774" y="1748"/>
                  </a:cubicBezTo>
                  <a:cubicBezTo>
                    <a:pt x="1730" y="1779"/>
                    <a:pt x="1630" y="1780"/>
                    <a:pt x="1582" y="1787"/>
                  </a:cubicBezTo>
                  <a:cubicBezTo>
                    <a:pt x="1522" y="1747"/>
                    <a:pt x="1510" y="1683"/>
                    <a:pt x="1479" y="1620"/>
                  </a:cubicBezTo>
                  <a:cubicBezTo>
                    <a:pt x="1475" y="1598"/>
                    <a:pt x="1472" y="1576"/>
                    <a:pt x="1466" y="1555"/>
                  </a:cubicBezTo>
                  <a:cubicBezTo>
                    <a:pt x="1459" y="1533"/>
                    <a:pt x="1446" y="1513"/>
                    <a:pt x="1440" y="1491"/>
                  </a:cubicBezTo>
                  <a:cubicBezTo>
                    <a:pt x="1433" y="1462"/>
                    <a:pt x="1416" y="1304"/>
                    <a:pt x="1414" y="1285"/>
                  </a:cubicBezTo>
                  <a:cubicBezTo>
                    <a:pt x="1313" y="1362"/>
                    <a:pt x="1379" y="1292"/>
                    <a:pt x="1350" y="1491"/>
                  </a:cubicBezTo>
                  <a:cubicBezTo>
                    <a:pt x="1345" y="1526"/>
                    <a:pt x="1333" y="1560"/>
                    <a:pt x="1324" y="1594"/>
                  </a:cubicBezTo>
                  <a:cubicBezTo>
                    <a:pt x="1311" y="1743"/>
                    <a:pt x="1217" y="2120"/>
                    <a:pt x="1376" y="2173"/>
                  </a:cubicBezTo>
                  <a:cubicBezTo>
                    <a:pt x="1389" y="2160"/>
                    <a:pt x="1405" y="2150"/>
                    <a:pt x="1414" y="2134"/>
                  </a:cubicBezTo>
                  <a:cubicBezTo>
                    <a:pt x="1423" y="2119"/>
                    <a:pt x="1415" y="2071"/>
                    <a:pt x="1427" y="2083"/>
                  </a:cubicBezTo>
                  <a:cubicBezTo>
                    <a:pt x="1445" y="2101"/>
                    <a:pt x="1435" y="2134"/>
                    <a:pt x="1440" y="2160"/>
                  </a:cubicBezTo>
                  <a:cubicBezTo>
                    <a:pt x="1443" y="2177"/>
                    <a:pt x="1449" y="2194"/>
                    <a:pt x="1453" y="2211"/>
                  </a:cubicBezTo>
                  <a:cubicBezTo>
                    <a:pt x="1571" y="2191"/>
                    <a:pt x="1622" y="2144"/>
                    <a:pt x="1697" y="2057"/>
                  </a:cubicBezTo>
                  <a:cubicBezTo>
                    <a:pt x="1728" y="2021"/>
                    <a:pt x="1741" y="2022"/>
                    <a:pt x="1762" y="1980"/>
                  </a:cubicBezTo>
                  <a:cubicBezTo>
                    <a:pt x="1824" y="1854"/>
                    <a:pt x="1753" y="1965"/>
                    <a:pt x="1813" y="1877"/>
                  </a:cubicBezTo>
                  <a:cubicBezTo>
                    <a:pt x="1862" y="1938"/>
                    <a:pt x="1889" y="2012"/>
                    <a:pt x="1954" y="2057"/>
                  </a:cubicBezTo>
                  <a:cubicBezTo>
                    <a:pt x="1980" y="2121"/>
                    <a:pt x="1995" y="2162"/>
                    <a:pt x="2057" y="2198"/>
                  </a:cubicBezTo>
                  <a:cubicBezTo>
                    <a:pt x="2099" y="2222"/>
                    <a:pt x="2186" y="2263"/>
                    <a:pt x="2186" y="2263"/>
                  </a:cubicBezTo>
                  <a:cubicBezTo>
                    <a:pt x="2242" y="2250"/>
                    <a:pt x="2313" y="2264"/>
                    <a:pt x="2353" y="2224"/>
                  </a:cubicBezTo>
                  <a:cubicBezTo>
                    <a:pt x="2374" y="2203"/>
                    <a:pt x="2308" y="2184"/>
                    <a:pt x="2289" y="2160"/>
                  </a:cubicBezTo>
                  <a:cubicBezTo>
                    <a:pt x="2273" y="2140"/>
                    <a:pt x="2262" y="2117"/>
                    <a:pt x="2250" y="2095"/>
                  </a:cubicBezTo>
                  <a:cubicBezTo>
                    <a:pt x="2184" y="1977"/>
                    <a:pt x="2121" y="1879"/>
                    <a:pt x="2083" y="1748"/>
                  </a:cubicBezTo>
                  <a:cubicBezTo>
                    <a:pt x="2094" y="1409"/>
                    <a:pt x="2126" y="1097"/>
                    <a:pt x="2109" y="758"/>
                  </a:cubicBezTo>
                  <a:cubicBezTo>
                    <a:pt x="2104" y="651"/>
                    <a:pt x="2075" y="559"/>
                    <a:pt x="2032" y="463"/>
                  </a:cubicBezTo>
                  <a:cubicBezTo>
                    <a:pt x="2020" y="436"/>
                    <a:pt x="2005" y="411"/>
                    <a:pt x="1993" y="385"/>
                  </a:cubicBezTo>
                  <a:cubicBezTo>
                    <a:pt x="1983" y="364"/>
                    <a:pt x="1946" y="312"/>
                    <a:pt x="1967" y="321"/>
                  </a:cubicBezTo>
                  <a:cubicBezTo>
                    <a:pt x="2023" y="346"/>
                    <a:pt x="2059" y="403"/>
                    <a:pt x="2109" y="437"/>
                  </a:cubicBezTo>
                  <a:cubicBezTo>
                    <a:pt x="2386" y="626"/>
                    <a:pt x="2118" y="382"/>
                    <a:pt x="2379" y="643"/>
                  </a:cubicBezTo>
                  <a:cubicBezTo>
                    <a:pt x="2413" y="677"/>
                    <a:pt x="2469" y="758"/>
                    <a:pt x="2469" y="758"/>
                  </a:cubicBezTo>
                  <a:cubicBezTo>
                    <a:pt x="2506" y="870"/>
                    <a:pt x="2457" y="997"/>
                    <a:pt x="2430" y="1105"/>
                  </a:cubicBezTo>
                  <a:cubicBezTo>
                    <a:pt x="2411" y="1311"/>
                    <a:pt x="2413" y="1517"/>
                    <a:pt x="2443" y="1723"/>
                  </a:cubicBezTo>
                  <a:cubicBezTo>
                    <a:pt x="2456" y="1697"/>
                    <a:pt x="2465" y="1669"/>
                    <a:pt x="2482" y="1645"/>
                  </a:cubicBezTo>
                  <a:cubicBezTo>
                    <a:pt x="2540" y="1565"/>
                    <a:pt x="2554" y="1587"/>
                    <a:pt x="2584" y="1491"/>
                  </a:cubicBezTo>
                  <a:cubicBezTo>
                    <a:pt x="2563" y="1426"/>
                    <a:pt x="2526" y="1387"/>
                    <a:pt x="2469" y="1350"/>
                  </a:cubicBezTo>
                  <a:cubicBezTo>
                    <a:pt x="2453" y="1326"/>
                    <a:pt x="2447" y="1296"/>
                    <a:pt x="2430" y="1273"/>
                  </a:cubicBezTo>
                  <a:cubicBezTo>
                    <a:pt x="2416" y="1253"/>
                    <a:pt x="2395" y="1239"/>
                    <a:pt x="2379" y="1221"/>
                  </a:cubicBezTo>
                  <a:cubicBezTo>
                    <a:pt x="2339" y="1175"/>
                    <a:pt x="2368" y="1186"/>
                    <a:pt x="2314" y="1144"/>
                  </a:cubicBezTo>
                  <a:cubicBezTo>
                    <a:pt x="2217" y="1068"/>
                    <a:pt x="2113" y="1045"/>
                    <a:pt x="1993" y="1028"/>
                  </a:cubicBezTo>
                  <a:cubicBezTo>
                    <a:pt x="1937" y="1032"/>
                    <a:pt x="1880" y="1029"/>
                    <a:pt x="1826" y="1041"/>
                  </a:cubicBezTo>
                  <a:cubicBezTo>
                    <a:pt x="1747" y="1059"/>
                    <a:pt x="1607" y="1267"/>
                    <a:pt x="1569" y="1311"/>
                  </a:cubicBezTo>
                  <a:cubicBezTo>
                    <a:pt x="1549" y="1335"/>
                    <a:pt x="1516" y="1344"/>
                    <a:pt x="1492" y="1363"/>
                  </a:cubicBezTo>
                  <a:cubicBezTo>
                    <a:pt x="1473" y="1378"/>
                    <a:pt x="1456" y="1396"/>
                    <a:pt x="1440" y="1414"/>
                  </a:cubicBezTo>
                  <a:cubicBezTo>
                    <a:pt x="1385" y="1479"/>
                    <a:pt x="1333" y="1549"/>
                    <a:pt x="1286" y="1620"/>
                  </a:cubicBezTo>
                  <a:cubicBezTo>
                    <a:pt x="1261" y="1719"/>
                    <a:pt x="1292" y="1784"/>
                    <a:pt x="1376" y="1838"/>
                  </a:cubicBezTo>
                  <a:cubicBezTo>
                    <a:pt x="1451" y="1940"/>
                    <a:pt x="1576" y="1977"/>
                    <a:pt x="1697" y="2005"/>
                  </a:cubicBezTo>
                  <a:cubicBezTo>
                    <a:pt x="1917" y="2056"/>
                    <a:pt x="2154" y="2073"/>
                    <a:pt x="2379" y="2083"/>
                  </a:cubicBezTo>
                  <a:cubicBezTo>
                    <a:pt x="2495" y="2088"/>
                    <a:pt x="2610" y="2091"/>
                    <a:pt x="2726" y="2095"/>
                  </a:cubicBezTo>
                  <a:cubicBezTo>
                    <a:pt x="2747" y="2099"/>
                    <a:pt x="2769" y="2102"/>
                    <a:pt x="2790" y="2108"/>
                  </a:cubicBezTo>
                  <a:cubicBezTo>
                    <a:pt x="2816" y="2115"/>
                    <a:pt x="2867" y="2134"/>
                    <a:pt x="2867" y="2134"/>
                  </a:cubicBezTo>
                  <a:cubicBezTo>
                    <a:pt x="2891" y="2181"/>
                    <a:pt x="2893" y="2178"/>
                    <a:pt x="2906" y="2224"/>
                  </a:cubicBezTo>
                  <a:cubicBezTo>
                    <a:pt x="2908" y="2232"/>
                    <a:pt x="2925" y="2303"/>
                    <a:pt x="2932" y="2314"/>
                  </a:cubicBezTo>
                  <a:cubicBezTo>
                    <a:pt x="2988" y="2399"/>
                    <a:pt x="3080" y="2464"/>
                    <a:pt x="3163" y="2520"/>
                  </a:cubicBezTo>
                  <a:cubicBezTo>
                    <a:pt x="3218" y="2438"/>
                    <a:pt x="3290" y="2430"/>
                    <a:pt x="3382" y="2417"/>
                  </a:cubicBezTo>
                  <a:cubicBezTo>
                    <a:pt x="3460" y="2377"/>
                    <a:pt x="3404" y="2401"/>
                    <a:pt x="3484" y="2378"/>
                  </a:cubicBezTo>
                  <a:cubicBezTo>
                    <a:pt x="3497" y="2374"/>
                    <a:pt x="3513" y="2375"/>
                    <a:pt x="3523" y="2365"/>
                  </a:cubicBezTo>
                  <a:cubicBezTo>
                    <a:pt x="3529" y="2359"/>
                    <a:pt x="3523" y="2348"/>
                    <a:pt x="3523" y="2340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6" name="Group 22"/>
            <p:cNvGrpSpPr>
              <a:grpSpLocks/>
            </p:cNvGrpSpPr>
            <p:nvPr/>
          </p:nvGrpSpPr>
          <p:grpSpPr bwMode="auto">
            <a:xfrm rot="5561928">
              <a:off x="4624345" y="4492955"/>
              <a:ext cx="431800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71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72" name="Line 24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65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9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62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3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9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59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0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0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56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1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53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4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8" name="Organigramme : Connecteur 47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49" name="Organigramme : Connecteur 48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0" name="Organigramme : Connecteur 49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1" name="Organigramme : Connecteur 50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52" name="Organigramme : Connecteur 51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74" name="Organigramme : Connecteur 73"/>
          <p:cNvSpPr/>
          <p:nvPr/>
        </p:nvSpPr>
        <p:spPr>
          <a:xfrm rot="19271454">
            <a:off x="103074" y="1177773"/>
            <a:ext cx="2079373" cy="20970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Organigramme : Connecteur 78"/>
          <p:cNvSpPr/>
          <p:nvPr/>
        </p:nvSpPr>
        <p:spPr>
          <a:xfrm rot="19271454">
            <a:off x="315457" y="4068432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Organigramme : Connecteur 79"/>
          <p:cNvSpPr/>
          <p:nvPr/>
        </p:nvSpPr>
        <p:spPr>
          <a:xfrm rot="19271454">
            <a:off x="6940193" y="612047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ZoneTexte 81"/>
          <p:cNvSpPr txBox="1"/>
          <p:nvPr/>
        </p:nvSpPr>
        <p:spPr>
          <a:xfrm>
            <a:off x="2627784" y="2689756"/>
            <a:ext cx="3600400" cy="523220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CERCLE RESTAURATIF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3" name="ZoneTexte 82"/>
          <p:cNvSpPr txBox="1"/>
          <p:nvPr/>
        </p:nvSpPr>
        <p:spPr>
          <a:xfrm>
            <a:off x="6632104" y="1700808"/>
            <a:ext cx="2511896" cy="523220"/>
          </a:xfrm>
          <a:prstGeom prst="rect">
            <a:avLst/>
          </a:prstGeom>
          <a:solidFill>
            <a:schemeClr val="bg1">
              <a:alpha val="85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APRES - CERCLE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4" name="ZoneTexte 83"/>
          <p:cNvSpPr txBox="1"/>
          <p:nvPr/>
        </p:nvSpPr>
        <p:spPr>
          <a:xfrm>
            <a:off x="0" y="1867471"/>
            <a:ext cx="2267744" cy="76944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AVANT – CERCLE</a:t>
            </a:r>
          </a:p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pour le facilitateur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2" name="Groupe 76"/>
          <p:cNvGrpSpPr/>
          <p:nvPr/>
        </p:nvGrpSpPr>
        <p:grpSpPr>
          <a:xfrm>
            <a:off x="1115616" y="4581128"/>
            <a:ext cx="1143747" cy="1080387"/>
            <a:chOff x="2930338" y="1340768"/>
            <a:chExt cx="4233950" cy="2880320"/>
          </a:xfrm>
        </p:grpSpPr>
        <p:grpSp>
          <p:nvGrpSpPr>
            <p:cNvPr id="13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202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3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4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4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196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7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8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5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193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4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5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85" name="Organigramme : Connecteur 184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186" name="Organigramme : Connecteur 185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7" name="Organigramme : Connecteur 186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e 76"/>
          <p:cNvGrpSpPr/>
          <p:nvPr/>
        </p:nvGrpSpPr>
        <p:grpSpPr>
          <a:xfrm>
            <a:off x="7020272" y="764704"/>
            <a:ext cx="1825011" cy="1728192"/>
            <a:chOff x="1566511" y="1340768"/>
            <a:chExt cx="5456663" cy="4104456"/>
          </a:xfrm>
        </p:grpSpPr>
        <p:sp>
          <p:nvSpPr>
            <p:cNvPr id="67" name="Organigramme : Connecteur 66"/>
            <p:cNvSpPr/>
            <p:nvPr/>
          </p:nvSpPr>
          <p:spPr>
            <a:xfrm>
              <a:off x="4499992" y="4797152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grpSp>
          <p:nvGrpSpPr>
            <p:cNvPr id="17" name="Group 22"/>
            <p:cNvGrpSpPr>
              <a:grpSpLocks/>
            </p:cNvGrpSpPr>
            <p:nvPr/>
          </p:nvGrpSpPr>
          <p:grpSpPr bwMode="auto">
            <a:xfrm rot="5561928">
              <a:off x="4624345" y="4492955"/>
              <a:ext cx="431800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11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2" name="Line 24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8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08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9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9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105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6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0" name="Group 50"/>
            <p:cNvGrpSpPr>
              <a:grpSpLocks/>
            </p:cNvGrpSpPr>
            <p:nvPr/>
          </p:nvGrpSpPr>
          <p:grpSpPr bwMode="auto">
            <a:xfrm>
              <a:off x="6518374" y="2762177"/>
              <a:ext cx="431800" cy="1144587"/>
              <a:chOff x="2020" y="457"/>
              <a:chExt cx="272" cy="721"/>
            </a:xfrm>
            <a:solidFill>
              <a:srgbClr val="00B050"/>
            </a:solidFill>
          </p:grpSpPr>
          <p:sp>
            <p:nvSpPr>
              <p:cNvPr id="102" name="Oval 51"/>
              <p:cNvSpPr>
                <a:spLocks noChangeArrowheads="1"/>
              </p:cNvSpPr>
              <p:nvPr/>
            </p:nvSpPr>
            <p:spPr bwMode="auto">
              <a:xfrm>
                <a:off x="2020" y="639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3" name="Line 52"/>
              <p:cNvSpPr>
                <a:spLocks noChangeShapeType="1"/>
              </p:cNvSpPr>
              <p:nvPr/>
            </p:nvSpPr>
            <p:spPr bwMode="auto">
              <a:xfrm>
                <a:off x="2156" y="457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" name="Line 53"/>
              <p:cNvSpPr>
                <a:spLocks noChangeShapeType="1"/>
              </p:cNvSpPr>
              <p:nvPr/>
            </p:nvSpPr>
            <p:spPr bwMode="auto">
              <a:xfrm flipH="1">
                <a:off x="2156" y="1009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1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99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0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2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96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7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90" name="Organigramme : Connecteur 89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91" name="Organigramme : Connecteur 90"/>
            <p:cNvSpPr/>
            <p:nvPr/>
          </p:nvSpPr>
          <p:spPr>
            <a:xfrm>
              <a:off x="6303093" y="2879939"/>
              <a:ext cx="720081" cy="648071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2" name="Organigramme : Connecteur 91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3" name="Organigramme : Connecteur 92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94" name="Organigramme : Connecteur 93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77" name="Organigramme : Connecteur 76"/>
          <p:cNvSpPr/>
          <p:nvPr/>
        </p:nvSpPr>
        <p:spPr>
          <a:xfrm rot="19271454">
            <a:off x="-116591" y="3564376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3" name="Groupe 76"/>
          <p:cNvGrpSpPr/>
          <p:nvPr/>
        </p:nvGrpSpPr>
        <p:grpSpPr>
          <a:xfrm>
            <a:off x="323528" y="3789040"/>
            <a:ext cx="692625" cy="1431513"/>
            <a:chOff x="1566511" y="1340768"/>
            <a:chExt cx="2563977" cy="3816424"/>
          </a:xfrm>
        </p:grpSpPr>
        <p:grpSp>
          <p:nvGrpSpPr>
            <p:cNvPr id="2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224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5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5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221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2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3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6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218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0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15" name="Organigramme : Connecteur 214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216" name="Organigramme : Connecteur 215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217" name="Organigramme : Connecteur 216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1" name="ZoneTexte 80"/>
          <p:cNvSpPr txBox="1"/>
          <p:nvPr/>
        </p:nvSpPr>
        <p:spPr>
          <a:xfrm>
            <a:off x="251520" y="4725144"/>
            <a:ext cx="2448272" cy="76944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AVANT – CERCLES</a:t>
            </a:r>
          </a:p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avec chaque partie :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0" name="Organigramme : Connecteur 119"/>
          <p:cNvSpPr/>
          <p:nvPr/>
        </p:nvSpPr>
        <p:spPr>
          <a:xfrm>
            <a:off x="4644008" y="3861048"/>
            <a:ext cx="576064" cy="504056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i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6732240" y="328498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6" name="Titre 94"/>
          <p:cNvSpPr txBox="1">
            <a:spLocks/>
          </p:cNvSpPr>
          <p:nvPr/>
        </p:nvSpPr>
        <p:spPr>
          <a:xfrm>
            <a:off x="791072" y="260648"/>
            <a:ext cx="2952328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Avant…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7" name="Titre 94"/>
          <p:cNvSpPr txBox="1">
            <a:spLocks/>
          </p:cNvSpPr>
          <p:nvPr/>
        </p:nvSpPr>
        <p:spPr>
          <a:xfrm>
            <a:off x="4392488" y="260648"/>
            <a:ext cx="4751512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Après…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8" name="Titre 94"/>
          <p:cNvSpPr txBox="1">
            <a:spLocks/>
          </p:cNvSpPr>
          <p:nvPr/>
        </p:nvSpPr>
        <p:spPr>
          <a:xfrm>
            <a:off x="3168352" y="260648"/>
            <a:ext cx="3095328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Pendant…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9" name="Titre 12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24" name="ZoneTexte 123"/>
          <p:cNvSpPr txBox="1"/>
          <p:nvPr/>
        </p:nvSpPr>
        <p:spPr>
          <a:xfrm>
            <a:off x="3239344" y="4851157"/>
            <a:ext cx="5904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 avec toutes les personnes concernées par le conflit</a:t>
            </a:r>
          </a:p>
          <a:p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3" grpId="0" animBg="1"/>
      <p:bldP spid="12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Organigramme : Connecteur 77"/>
          <p:cNvSpPr/>
          <p:nvPr/>
        </p:nvSpPr>
        <p:spPr>
          <a:xfrm rot="19271454">
            <a:off x="693215" y="4517992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Organigramme : Connecteur 73"/>
          <p:cNvSpPr/>
          <p:nvPr/>
        </p:nvSpPr>
        <p:spPr>
          <a:xfrm rot="19271454">
            <a:off x="103074" y="1177773"/>
            <a:ext cx="2079373" cy="20970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76"/>
          <p:cNvGrpSpPr/>
          <p:nvPr/>
        </p:nvGrpSpPr>
        <p:grpSpPr>
          <a:xfrm>
            <a:off x="1619672" y="4797152"/>
            <a:ext cx="668819" cy="1539552"/>
            <a:chOff x="2930338" y="1340768"/>
            <a:chExt cx="2475850" cy="4104456"/>
          </a:xfrm>
        </p:grpSpPr>
        <p:sp>
          <p:nvSpPr>
            <p:cNvPr id="115" name="Organigramme : Connecteur 114"/>
            <p:cNvSpPr/>
            <p:nvPr/>
          </p:nvSpPr>
          <p:spPr>
            <a:xfrm>
              <a:off x="4499992" y="4797152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 rot="5561928">
              <a:off x="4624341" y="4492994"/>
              <a:ext cx="431805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43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4" name="Line 24"/>
              <p:cNvSpPr>
                <a:spLocks noChangeShapeType="1"/>
              </p:cNvSpPr>
              <p:nvPr/>
            </p:nvSpPr>
            <p:spPr bwMode="auto">
              <a:xfrm>
                <a:off x="2150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40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1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23" name="Organigramme : Connecteur 122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8" name="Flèche droite rayée 87"/>
          <p:cNvSpPr/>
          <p:nvPr/>
        </p:nvSpPr>
        <p:spPr>
          <a:xfrm rot="20518808">
            <a:off x="1695027" y="2887347"/>
            <a:ext cx="5464879" cy="792088"/>
          </a:xfrm>
          <a:prstGeom prst="stripedRightArrow">
            <a:avLst>
              <a:gd name="adj1" fmla="val 50000"/>
              <a:gd name="adj2" fmla="val 483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Organigramme : Connecteur 35"/>
          <p:cNvSpPr/>
          <p:nvPr/>
        </p:nvSpPr>
        <p:spPr>
          <a:xfrm rot="19271454">
            <a:off x="2343566" y="892161"/>
            <a:ext cx="4246293" cy="4248000"/>
          </a:xfrm>
          <a:prstGeom prst="flowChartConnector">
            <a:avLst/>
          </a:prstGeom>
          <a:solidFill>
            <a:schemeClr val="bg1">
              <a:alpha val="87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e 76"/>
          <p:cNvGrpSpPr/>
          <p:nvPr/>
        </p:nvGrpSpPr>
        <p:grpSpPr>
          <a:xfrm>
            <a:off x="2699793" y="1340768"/>
            <a:ext cx="3816423" cy="2898760"/>
            <a:chOff x="1566511" y="1340768"/>
            <a:chExt cx="5597777" cy="3934031"/>
          </a:xfrm>
        </p:grpSpPr>
        <p:sp>
          <p:nvSpPr>
            <p:cNvPr id="41" name="Freeform 13"/>
            <p:cNvSpPr>
              <a:spLocks/>
            </p:cNvSpPr>
            <p:nvPr/>
          </p:nvSpPr>
          <p:spPr bwMode="auto">
            <a:xfrm rot="19072197">
              <a:off x="3829380" y="2786829"/>
              <a:ext cx="1151043" cy="1408112"/>
            </a:xfrm>
            <a:custGeom>
              <a:avLst/>
              <a:gdLst/>
              <a:ahLst/>
              <a:cxnLst>
                <a:cxn ang="0">
                  <a:pos x="1337" y="1761"/>
                </a:cxn>
                <a:cxn ang="0">
                  <a:pos x="1543" y="2468"/>
                </a:cxn>
                <a:cxn ang="0">
                  <a:pos x="1607" y="1903"/>
                </a:cxn>
                <a:cxn ang="0">
                  <a:pos x="1247" y="2275"/>
                </a:cxn>
                <a:cxn ang="0">
                  <a:pos x="1466" y="1954"/>
                </a:cxn>
                <a:cxn ang="0">
                  <a:pos x="2250" y="1710"/>
                </a:cxn>
                <a:cxn ang="0">
                  <a:pos x="1119" y="1813"/>
                </a:cxn>
                <a:cxn ang="0">
                  <a:pos x="1672" y="1028"/>
                </a:cxn>
                <a:cxn ang="0">
                  <a:pos x="1504" y="1285"/>
                </a:cxn>
                <a:cxn ang="0">
                  <a:pos x="1260" y="1363"/>
                </a:cxn>
                <a:cxn ang="0">
                  <a:pos x="1903" y="1195"/>
                </a:cxn>
                <a:cxn ang="0">
                  <a:pos x="1993" y="398"/>
                </a:cxn>
                <a:cxn ang="0">
                  <a:pos x="720" y="913"/>
                </a:cxn>
                <a:cxn ang="0">
                  <a:pos x="2674" y="1080"/>
                </a:cxn>
                <a:cxn ang="0">
                  <a:pos x="1839" y="797"/>
                </a:cxn>
                <a:cxn ang="0">
                  <a:pos x="1749" y="823"/>
                </a:cxn>
                <a:cxn ang="0">
                  <a:pos x="1659" y="643"/>
                </a:cxn>
                <a:cxn ang="0">
                  <a:pos x="2636" y="1491"/>
                </a:cxn>
                <a:cxn ang="0">
                  <a:pos x="2237" y="591"/>
                </a:cxn>
                <a:cxn ang="0">
                  <a:pos x="1337" y="1877"/>
                </a:cxn>
                <a:cxn ang="0">
                  <a:pos x="1929" y="1645"/>
                </a:cxn>
                <a:cxn ang="0">
                  <a:pos x="2289" y="2044"/>
                </a:cxn>
                <a:cxn ang="0">
                  <a:pos x="1916" y="1838"/>
                </a:cxn>
                <a:cxn ang="0">
                  <a:pos x="1659" y="2185"/>
                </a:cxn>
                <a:cxn ang="0">
                  <a:pos x="2057" y="1414"/>
                </a:cxn>
                <a:cxn ang="0">
                  <a:pos x="1466" y="2121"/>
                </a:cxn>
                <a:cxn ang="0">
                  <a:pos x="2764" y="2083"/>
                </a:cxn>
                <a:cxn ang="0">
                  <a:pos x="1774" y="1568"/>
                </a:cxn>
                <a:cxn ang="0">
                  <a:pos x="2623" y="424"/>
                </a:cxn>
                <a:cxn ang="0">
                  <a:pos x="1633" y="283"/>
                </a:cxn>
                <a:cxn ang="0">
                  <a:pos x="1530" y="1003"/>
                </a:cxn>
                <a:cxn ang="0">
                  <a:pos x="2263" y="591"/>
                </a:cxn>
                <a:cxn ang="0">
                  <a:pos x="1993" y="1363"/>
                </a:cxn>
                <a:cxn ang="0">
                  <a:pos x="849" y="1337"/>
                </a:cxn>
                <a:cxn ang="0">
                  <a:pos x="1839" y="745"/>
                </a:cxn>
                <a:cxn ang="0">
                  <a:pos x="2842" y="913"/>
                </a:cxn>
                <a:cxn ang="0">
                  <a:pos x="2983" y="488"/>
                </a:cxn>
                <a:cxn ang="0">
                  <a:pos x="2944" y="835"/>
                </a:cxn>
                <a:cxn ang="0">
                  <a:pos x="1710" y="553"/>
                </a:cxn>
                <a:cxn ang="0">
                  <a:pos x="1890" y="1517"/>
                </a:cxn>
                <a:cxn ang="0">
                  <a:pos x="2083" y="2173"/>
                </a:cxn>
                <a:cxn ang="0">
                  <a:pos x="2186" y="1285"/>
                </a:cxn>
                <a:cxn ang="0">
                  <a:pos x="1813" y="540"/>
                </a:cxn>
                <a:cxn ang="0">
                  <a:pos x="1543" y="1324"/>
                </a:cxn>
                <a:cxn ang="0">
                  <a:pos x="2237" y="1581"/>
                </a:cxn>
                <a:cxn ang="0">
                  <a:pos x="1929" y="874"/>
                </a:cxn>
                <a:cxn ang="0">
                  <a:pos x="2456" y="964"/>
                </a:cxn>
                <a:cxn ang="0">
                  <a:pos x="1363" y="1157"/>
                </a:cxn>
                <a:cxn ang="0">
                  <a:pos x="1620" y="1375"/>
                </a:cxn>
                <a:cxn ang="0">
                  <a:pos x="1543" y="2160"/>
                </a:cxn>
                <a:cxn ang="0">
                  <a:pos x="1839" y="1170"/>
                </a:cxn>
                <a:cxn ang="0">
                  <a:pos x="1774" y="1748"/>
                </a:cxn>
                <a:cxn ang="0">
                  <a:pos x="1376" y="2173"/>
                </a:cxn>
                <a:cxn ang="0">
                  <a:pos x="1954" y="2057"/>
                </a:cxn>
                <a:cxn ang="0">
                  <a:pos x="2032" y="463"/>
                </a:cxn>
                <a:cxn ang="0">
                  <a:pos x="2482" y="1645"/>
                </a:cxn>
                <a:cxn ang="0">
                  <a:pos x="1569" y="1311"/>
                </a:cxn>
                <a:cxn ang="0">
                  <a:pos x="2790" y="2108"/>
                </a:cxn>
                <a:cxn ang="0">
                  <a:pos x="3523" y="2340"/>
                </a:cxn>
              </a:cxnLst>
              <a:rect l="0" t="0" r="r" b="b"/>
              <a:pathLst>
                <a:path w="3613" h="2559">
                  <a:moveTo>
                    <a:pt x="0" y="1581"/>
                  </a:moveTo>
                  <a:cubicBezTo>
                    <a:pt x="50" y="1590"/>
                    <a:pt x="212" y="1555"/>
                    <a:pt x="334" y="1581"/>
                  </a:cubicBezTo>
                  <a:cubicBezTo>
                    <a:pt x="456" y="1607"/>
                    <a:pt x="639" y="1684"/>
                    <a:pt x="733" y="1735"/>
                  </a:cubicBezTo>
                  <a:cubicBezTo>
                    <a:pt x="811" y="1799"/>
                    <a:pt x="798" y="1855"/>
                    <a:pt x="900" y="1890"/>
                  </a:cubicBezTo>
                  <a:cubicBezTo>
                    <a:pt x="1048" y="1881"/>
                    <a:pt x="1096" y="1904"/>
                    <a:pt x="1196" y="1838"/>
                  </a:cubicBezTo>
                  <a:cubicBezTo>
                    <a:pt x="1205" y="1825"/>
                    <a:pt x="1209" y="1808"/>
                    <a:pt x="1222" y="1800"/>
                  </a:cubicBezTo>
                  <a:cubicBezTo>
                    <a:pt x="1245" y="1786"/>
                    <a:pt x="1273" y="1783"/>
                    <a:pt x="1299" y="1774"/>
                  </a:cubicBezTo>
                  <a:cubicBezTo>
                    <a:pt x="1312" y="1770"/>
                    <a:pt x="1325" y="1767"/>
                    <a:pt x="1337" y="1761"/>
                  </a:cubicBezTo>
                  <a:cubicBezTo>
                    <a:pt x="1354" y="1752"/>
                    <a:pt x="1371" y="1742"/>
                    <a:pt x="1389" y="1735"/>
                  </a:cubicBezTo>
                  <a:cubicBezTo>
                    <a:pt x="1403" y="1730"/>
                    <a:pt x="1495" y="1712"/>
                    <a:pt x="1504" y="1710"/>
                  </a:cubicBezTo>
                  <a:cubicBezTo>
                    <a:pt x="1556" y="1714"/>
                    <a:pt x="1609" y="1708"/>
                    <a:pt x="1659" y="1723"/>
                  </a:cubicBezTo>
                  <a:cubicBezTo>
                    <a:pt x="1682" y="1730"/>
                    <a:pt x="1699" y="1753"/>
                    <a:pt x="1710" y="1774"/>
                  </a:cubicBezTo>
                  <a:cubicBezTo>
                    <a:pt x="1757" y="1862"/>
                    <a:pt x="1756" y="1964"/>
                    <a:pt x="1787" y="2057"/>
                  </a:cubicBezTo>
                  <a:cubicBezTo>
                    <a:pt x="1782" y="2147"/>
                    <a:pt x="1812" y="2252"/>
                    <a:pt x="1762" y="2327"/>
                  </a:cubicBezTo>
                  <a:cubicBezTo>
                    <a:pt x="1727" y="2380"/>
                    <a:pt x="1679" y="2418"/>
                    <a:pt x="1620" y="2443"/>
                  </a:cubicBezTo>
                  <a:cubicBezTo>
                    <a:pt x="1595" y="2453"/>
                    <a:pt x="1543" y="2468"/>
                    <a:pt x="1543" y="2468"/>
                  </a:cubicBezTo>
                  <a:cubicBezTo>
                    <a:pt x="1368" y="2461"/>
                    <a:pt x="1157" y="2516"/>
                    <a:pt x="1067" y="2340"/>
                  </a:cubicBezTo>
                  <a:cubicBezTo>
                    <a:pt x="1045" y="2189"/>
                    <a:pt x="1092" y="2020"/>
                    <a:pt x="1003" y="1890"/>
                  </a:cubicBezTo>
                  <a:cubicBezTo>
                    <a:pt x="1022" y="1832"/>
                    <a:pt x="1019" y="1816"/>
                    <a:pt x="1106" y="1787"/>
                  </a:cubicBezTo>
                  <a:cubicBezTo>
                    <a:pt x="1132" y="1778"/>
                    <a:pt x="1157" y="1770"/>
                    <a:pt x="1183" y="1761"/>
                  </a:cubicBezTo>
                  <a:cubicBezTo>
                    <a:pt x="1196" y="1757"/>
                    <a:pt x="1222" y="1748"/>
                    <a:pt x="1222" y="1748"/>
                  </a:cubicBezTo>
                  <a:cubicBezTo>
                    <a:pt x="1252" y="1752"/>
                    <a:pt x="1284" y="1750"/>
                    <a:pt x="1312" y="1761"/>
                  </a:cubicBezTo>
                  <a:cubicBezTo>
                    <a:pt x="1341" y="1772"/>
                    <a:pt x="1361" y="1799"/>
                    <a:pt x="1389" y="1813"/>
                  </a:cubicBezTo>
                  <a:cubicBezTo>
                    <a:pt x="1464" y="1850"/>
                    <a:pt x="1525" y="1882"/>
                    <a:pt x="1607" y="1903"/>
                  </a:cubicBezTo>
                  <a:cubicBezTo>
                    <a:pt x="1791" y="1899"/>
                    <a:pt x="1977" y="1909"/>
                    <a:pt x="2160" y="1890"/>
                  </a:cubicBezTo>
                  <a:cubicBezTo>
                    <a:pt x="2169" y="1889"/>
                    <a:pt x="2329" y="1793"/>
                    <a:pt x="2340" y="1787"/>
                  </a:cubicBezTo>
                  <a:cubicBezTo>
                    <a:pt x="2382" y="1731"/>
                    <a:pt x="2384" y="1709"/>
                    <a:pt x="2404" y="1645"/>
                  </a:cubicBezTo>
                  <a:cubicBezTo>
                    <a:pt x="2382" y="1575"/>
                    <a:pt x="2343" y="1582"/>
                    <a:pt x="2276" y="1568"/>
                  </a:cubicBezTo>
                  <a:cubicBezTo>
                    <a:pt x="2246" y="1572"/>
                    <a:pt x="2212" y="1565"/>
                    <a:pt x="2186" y="1581"/>
                  </a:cubicBezTo>
                  <a:cubicBezTo>
                    <a:pt x="2071" y="1653"/>
                    <a:pt x="2027" y="1789"/>
                    <a:pt x="1929" y="1877"/>
                  </a:cubicBezTo>
                  <a:cubicBezTo>
                    <a:pt x="1860" y="1939"/>
                    <a:pt x="1784" y="1977"/>
                    <a:pt x="1710" y="2031"/>
                  </a:cubicBezTo>
                  <a:cubicBezTo>
                    <a:pt x="1571" y="2132"/>
                    <a:pt x="1418" y="2236"/>
                    <a:pt x="1247" y="2275"/>
                  </a:cubicBezTo>
                  <a:cubicBezTo>
                    <a:pt x="1183" y="2271"/>
                    <a:pt x="1118" y="2273"/>
                    <a:pt x="1054" y="2263"/>
                  </a:cubicBezTo>
                  <a:cubicBezTo>
                    <a:pt x="1037" y="2260"/>
                    <a:pt x="940" y="2220"/>
                    <a:pt x="913" y="2211"/>
                  </a:cubicBezTo>
                  <a:cubicBezTo>
                    <a:pt x="873" y="2095"/>
                    <a:pt x="950" y="2059"/>
                    <a:pt x="1016" y="1993"/>
                  </a:cubicBezTo>
                  <a:cubicBezTo>
                    <a:pt x="1031" y="1978"/>
                    <a:pt x="1036" y="1953"/>
                    <a:pt x="1054" y="1941"/>
                  </a:cubicBezTo>
                  <a:cubicBezTo>
                    <a:pt x="1121" y="1895"/>
                    <a:pt x="1219" y="1852"/>
                    <a:pt x="1299" y="1825"/>
                  </a:cubicBezTo>
                  <a:cubicBezTo>
                    <a:pt x="1316" y="1838"/>
                    <a:pt x="1335" y="1849"/>
                    <a:pt x="1350" y="1864"/>
                  </a:cubicBezTo>
                  <a:cubicBezTo>
                    <a:pt x="1369" y="1883"/>
                    <a:pt x="1380" y="1911"/>
                    <a:pt x="1402" y="1928"/>
                  </a:cubicBezTo>
                  <a:cubicBezTo>
                    <a:pt x="1420" y="1942"/>
                    <a:pt x="1445" y="1944"/>
                    <a:pt x="1466" y="1954"/>
                  </a:cubicBezTo>
                  <a:cubicBezTo>
                    <a:pt x="1535" y="1989"/>
                    <a:pt x="1582" y="2016"/>
                    <a:pt x="1659" y="2031"/>
                  </a:cubicBezTo>
                  <a:cubicBezTo>
                    <a:pt x="1848" y="2023"/>
                    <a:pt x="1925" y="2039"/>
                    <a:pt x="2070" y="1993"/>
                  </a:cubicBezTo>
                  <a:cubicBezTo>
                    <a:pt x="2165" y="2015"/>
                    <a:pt x="2238" y="2076"/>
                    <a:pt x="2314" y="2134"/>
                  </a:cubicBezTo>
                  <a:cubicBezTo>
                    <a:pt x="2323" y="2113"/>
                    <a:pt x="2340" y="2093"/>
                    <a:pt x="2340" y="2070"/>
                  </a:cubicBezTo>
                  <a:cubicBezTo>
                    <a:pt x="2340" y="2047"/>
                    <a:pt x="2320" y="2028"/>
                    <a:pt x="2314" y="2005"/>
                  </a:cubicBezTo>
                  <a:cubicBezTo>
                    <a:pt x="2302" y="1959"/>
                    <a:pt x="2298" y="1911"/>
                    <a:pt x="2289" y="1864"/>
                  </a:cubicBezTo>
                  <a:cubicBezTo>
                    <a:pt x="2284" y="1838"/>
                    <a:pt x="2282" y="1812"/>
                    <a:pt x="2276" y="1787"/>
                  </a:cubicBezTo>
                  <a:cubicBezTo>
                    <a:pt x="2269" y="1761"/>
                    <a:pt x="2250" y="1710"/>
                    <a:pt x="2250" y="1710"/>
                  </a:cubicBezTo>
                  <a:cubicBezTo>
                    <a:pt x="2235" y="1623"/>
                    <a:pt x="2241" y="1572"/>
                    <a:pt x="2147" y="1543"/>
                  </a:cubicBezTo>
                  <a:cubicBezTo>
                    <a:pt x="2100" y="1556"/>
                    <a:pt x="2050" y="1560"/>
                    <a:pt x="2006" y="1581"/>
                  </a:cubicBezTo>
                  <a:cubicBezTo>
                    <a:pt x="1959" y="1603"/>
                    <a:pt x="1877" y="1671"/>
                    <a:pt x="1877" y="1671"/>
                  </a:cubicBezTo>
                  <a:cubicBezTo>
                    <a:pt x="1832" y="1765"/>
                    <a:pt x="1873" y="1697"/>
                    <a:pt x="1762" y="1800"/>
                  </a:cubicBezTo>
                  <a:cubicBezTo>
                    <a:pt x="1493" y="2050"/>
                    <a:pt x="1811" y="1754"/>
                    <a:pt x="1620" y="1967"/>
                  </a:cubicBezTo>
                  <a:cubicBezTo>
                    <a:pt x="1594" y="1996"/>
                    <a:pt x="1558" y="2016"/>
                    <a:pt x="1530" y="2044"/>
                  </a:cubicBezTo>
                  <a:cubicBezTo>
                    <a:pt x="1479" y="2040"/>
                    <a:pt x="1426" y="2042"/>
                    <a:pt x="1376" y="2031"/>
                  </a:cubicBezTo>
                  <a:cubicBezTo>
                    <a:pt x="1263" y="2006"/>
                    <a:pt x="1178" y="1903"/>
                    <a:pt x="1119" y="1813"/>
                  </a:cubicBezTo>
                  <a:cubicBezTo>
                    <a:pt x="1115" y="1787"/>
                    <a:pt x="1104" y="1761"/>
                    <a:pt x="1106" y="1735"/>
                  </a:cubicBezTo>
                  <a:cubicBezTo>
                    <a:pt x="1108" y="1712"/>
                    <a:pt x="1124" y="1693"/>
                    <a:pt x="1132" y="1671"/>
                  </a:cubicBezTo>
                  <a:cubicBezTo>
                    <a:pt x="1158" y="1601"/>
                    <a:pt x="1203" y="1553"/>
                    <a:pt x="1273" y="1530"/>
                  </a:cubicBezTo>
                  <a:cubicBezTo>
                    <a:pt x="1397" y="1345"/>
                    <a:pt x="1806" y="1455"/>
                    <a:pt x="1916" y="1453"/>
                  </a:cubicBezTo>
                  <a:cubicBezTo>
                    <a:pt x="1929" y="1431"/>
                    <a:pt x="1946" y="1412"/>
                    <a:pt x="1954" y="1388"/>
                  </a:cubicBezTo>
                  <a:cubicBezTo>
                    <a:pt x="1998" y="1266"/>
                    <a:pt x="1944" y="1122"/>
                    <a:pt x="1890" y="1015"/>
                  </a:cubicBezTo>
                  <a:cubicBezTo>
                    <a:pt x="1882" y="999"/>
                    <a:pt x="1856" y="1007"/>
                    <a:pt x="1839" y="1003"/>
                  </a:cubicBezTo>
                  <a:cubicBezTo>
                    <a:pt x="1783" y="1011"/>
                    <a:pt x="1726" y="1014"/>
                    <a:pt x="1672" y="1028"/>
                  </a:cubicBezTo>
                  <a:cubicBezTo>
                    <a:pt x="1647" y="1035"/>
                    <a:pt x="1520" y="1109"/>
                    <a:pt x="1504" y="1118"/>
                  </a:cubicBezTo>
                  <a:cubicBezTo>
                    <a:pt x="1442" y="1152"/>
                    <a:pt x="1374" y="1173"/>
                    <a:pt x="1312" y="1208"/>
                  </a:cubicBezTo>
                  <a:cubicBezTo>
                    <a:pt x="1280" y="1226"/>
                    <a:pt x="1256" y="1258"/>
                    <a:pt x="1222" y="1273"/>
                  </a:cubicBezTo>
                  <a:cubicBezTo>
                    <a:pt x="1176" y="1294"/>
                    <a:pt x="1069" y="1320"/>
                    <a:pt x="1003" y="1337"/>
                  </a:cubicBezTo>
                  <a:cubicBezTo>
                    <a:pt x="954" y="1333"/>
                    <a:pt x="733" y="1354"/>
                    <a:pt x="810" y="1221"/>
                  </a:cubicBezTo>
                  <a:cubicBezTo>
                    <a:pt x="818" y="1207"/>
                    <a:pt x="836" y="1204"/>
                    <a:pt x="849" y="1195"/>
                  </a:cubicBezTo>
                  <a:cubicBezTo>
                    <a:pt x="1055" y="1207"/>
                    <a:pt x="1249" y="1239"/>
                    <a:pt x="1453" y="1260"/>
                  </a:cubicBezTo>
                  <a:cubicBezTo>
                    <a:pt x="1470" y="1268"/>
                    <a:pt x="1486" y="1278"/>
                    <a:pt x="1504" y="1285"/>
                  </a:cubicBezTo>
                  <a:cubicBezTo>
                    <a:pt x="1529" y="1295"/>
                    <a:pt x="1582" y="1311"/>
                    <a:pt x="1582" y="1311"/>
                  </a:cubicBezTo>
                  <a:cubicBezTo>
                    <a:pt x="1702" y="1306"/>
                    <a:pt x="1892" y="1345"/>
                    <a:pt x="1993" y="1247"/>
                  </a:cubicBezTo>
                  <a:cubicBezTo>
                    <a:pt x="1989" y="1217"/>
                    <a:pt x="2009" y="1165"/>
                    <a:pt x="1980" y="1157"/>
                  </a:cubicBezTo>
                  <a:cubicBezTo>
                    <a:pt x="1925" y="1141"/>
                    <a:pt x="1869" y="1183"/>
                    <a:pt x="1813" y="1195"/>
                  </a:cubicBezTo>
                  <a:cubicBezTo>
                    <a:pt x="1721" y="1215"/>
                    <a:pt x="1637" y="1257"/>
                    <a:pt x="1543" y="1273"/>
                  </a:cubicBezTo>
                  <a:cubicBezTo>
                    <a:pt x="1479" y="1284"/>
                    <a:pt x="1414" y="1287"/>
                    <a:pt x="1350" y="1298"/>
                  </a:cubicBezTo>
                  <a:cubicBezTo>
                    <a:pt x="1329" y="1307"/>
                    <a:pt x="1305" y="1311"/>
                    <a:pt x="1286" y="1324"/>
                  </a:cubicBezTo>
                  <a:cubicBezTo>
                    <a:pt x="1273" y="1333"/>
                    <a:pt x="1275" y="1367"/>
                    <a:pt x="1260" y="1363"/>
                  </a:cubicBezTo>
                  <a:cubicBezTo>
                    <a:pt x="1241" y="1358"/>
                    <a:pt x="1241" y="1329"/>
                    <a:pt x="1234" y="1311"/>
                  </a:cubicBezTo>
                  <a:cubicBezTo>
                    <a:pt x="1220" y="1277"/>
                    <a:pt x="1209" y="1242"/>
                    <a:pt x="1196" y="1208"/>
                  </a:cubicBezTo>
                  <a:cubicBezTo>
                    <a:pt x="1192" y="1174"/>
                    <a:pt x="1180" y="1140"/>
                    <a:pt x="1183" y="1105"/>
                  </a:cubicBezTo>
                  <a:cubicBezTo>
                    <a:pt x="1185" y="1082"/>
                    <a:pt x="1186" y="1043"/>
                    <a:pt x="1209" y="1041"/>
                  </a:cubicBezTo>
                  <a:cubicBezTo>
                    <a:pt x="1282" y="1033"/>
                    <a:pt x="1354" y="1069"/>
                    <a:pt x="1427" y="1080"/>
                  </a:cubicBezTo>
                  <a:cubicBezTo>
                    <a:pt x="1470" y="1086"/>
                    <a:pt x="1513" y="1089"/>
                    <a:pt x="1556" y="1093"/>
                  </a:cubicBezTo>
                  <a:cubicBezTo>
                    <a:pt x="1590" y="1106"/>
                    <a:pt x="1624" y="1121"/>
                    <a:pt x="1659" y="1131"/>
                  </a:cubicBezTo>
                  <a:cubicBezTo>
                    <a:pt x="1740" y="1155"/>
                    <a:pt x="1903" y="1195"/>
                    <a:pt x="1903" y="1195"/>
                  </a:cubicBezTo>
                  <a:cubicBezTo>
                    <a:pt x="1963" y="1231"/>
                    <a:pt x="2025" y="1248"/>
                    <a:pt x="2083" y="1285"/>
                  </a:cubicBezTo>
                  <a:cubicBezTo>
                    <a:pt x="2126" y="1281"/>
                    <a:pt x="2171" y="1286"/>
                    <a:pt x="2212" y="1273"/>
                  </a:cubicBezTo>
                  <a:cubicBezTo>
                    <a:pt x="2297" y="1247"/>
                    <a:pt x="2312" y="1176"/>
                    <a:pt x="2340" y="1105"/>
                  </a:cubicBezTo>
                  <a:cubicBezTo>
                    <a:pt x="2344" y="1007"/>
                    <a:pt x="2342" y="908"/>
                    <a:pt x="2353" y="810"/>
                  </a:cubicBezTo>
                  <a:cubicBezTo>
                    <a:pt x="2355" y="793"/>
                    <a:pt x="2407" y="672"/>
                    <a:pt x="2417" y="643"/>
                  </a:cubicBezTo>
                  <a:cubicBezTo>
                    <a:pt x="2289" y="513"/>
                    <a:pt x="2438" y="653"/>
                    <a:pt x="2314" y="565"/>
                  </a:cubicBezTo>
                  <a:cubicBezTo>
                    <a:pt x="2263" y="529"/>
                    <a:pt x="2238" y="497"/>
                    <a:pt x="2173" y="475"/>
                  </a:cubicBezTo>
                  <a:cubicBezTo>
                    <a:pt x="2109" y="427"/>
                    <a:pt x="2067" y="423"/>
                    <a:pt x="1993" y="398"/>
                  </a:cubicBezTo>
                  <a:cubicBezTo>
                    <a:pt x="1942" y="402"/>
                    <a:pt x="1888" y="396"/>
                    <a:pt x="1839" y="411"/>
                  </a:cubicBezTo>
                  <a:cubicBezTo>
                    <a:pt x="1812" y="419"/>
                    <a:pt x="1794" y="444"/>
                    <a:pt x="1774" y="463"/>
                  </a:cubicBezTo>
                  <a:cubicBezTo>
                    <a:pt x="1730" y="504"/>
                    <a:pt x="1689" y="548"/>
                    <a:pt x="1646" y="591"/>
                  </a:cubicBezTo>
                  <a:cubicBezTo>
                    <a:pt x="1319" y="918"/>
                    <a:pt x="1641" y="535"/>
                    <a:pt x="1389" y="848"/>
                  </a:cubicBezTo>
                  <a:cubicBezTo>
                    <a:pt x="1359" y="885"/>
                    <a:pt x="1301" y="903"/>
                    <a:pt x="1260" y="925"/>
                  </a:cubicBezTo>
                  <a:cubicBezTo>
                    <a:pt x="1177" y="971"/>
                    <a:pt x="1212" y="962"/>
                    <a:pt x="1119" y="1003"/>
                  </a:cubicBezTo>
                  <a:cubicBezTo>
                    <a:pt x="1060" y="1029"/>
                    <a:pt x="989" y="1028"/>
                    <a:pt x="926" y="1041"/>
                  </a:cubicBezTo>
                  <a:cubicBezTo>
                    <a:pt x="762" y="1027"/>
                    <a:pt x="745" y="1062"/>
                    <a:pt x="720" y="913"/>
                  </a:cubicBezTo>
                  <a:cubicBezTo>
                    <a:pt x="1000" y="883"/>
                    <a:pt x="1276" y="868"/>
                    <a:pt x="1556" y="848"/>
                  </a:cubicBezTo>
                  <a:cubicBezTo>
                    <a:pt x="1659" y="857"/>
                    <a:pt x="1770" y="832"/>
                    <a:pt x="1864" y="874"/>
                  </a:cubicBezTo>
                  <a:cubicBezTo>
                    <a:pt x="1900" y="890"/>
                    <a:pt x="1865" y="953"/>
                    <a:pt x="1877" y="990"/>
                  </a:cubicBezTo>
                  <a:cubicBezTo>
                    <a:pt x="1882" y="1005"/>
                    <a:pt x="1960" y="1061"/>
                    <a:pt x="1967" y="1067"/>
                  </a:cubicBezTo>
                  <a:cubicBezTo>
                    <a:pt x="2019" y="1063"/>
                    <a:pt x="2072" y="1068"/>
                    <a:pt x="2122" y="1054"/>
                  </a:cubicBezTo>
                  <a:cubicBezTo>
                    <a:pt x="2137" y="1050"/>
                    <a:pt x="2135" y="1025"/>
                    <a:pt x="2147" y="1015"/>
                  </a:cubicBezTo>
                  <a:cubicBezTo>
                    <a:pt x="2158" y="1007"/>
                    <a:pt x="2173" y="1007"/>
                    <a:pt x="2186" y="1003"/>
                  </a:cubicBezTo>
                  <a:cubicBezTo>
                    <a:pt x="2417" y="1028"/>
                    <a:pt x="2489" y="1033"/>
                    <a:pt x="2674" y="1080"/>
                  </a:cubicBezTo>
                  <a:cubicBezTo>
                    <a:pt x="2717" y="1071"/>
                    <a:pt x="2783" y="1093"/>
                    <a:pt x="2803" y="1054"/>
                  </a:cubicBezTo>
                  <a:cubicBezTo>
                    <a:pt x="2834" y="992"/>
                    <a:pt x="2796" y="917"/>
                    <a:pt x="2790" y="848"/>
                  </a:cubicBezTo>
                  <a:cubicBezTo>
                    <a:pt x="2779" y="714"/>
                    <a:pt x="2710" y="606"/>
                    <a:pt x="2572" y="578"/>
                  </a:cubicBezTo>
                  <a:cubicBezTo>
                    <a:pt x="2516" y="582"/>
                    <a:pt x="2459" y="581"/>
                    <a:pt x="2404" y="591"/>
                  </a:cubicBezTo>
                  <a:cubicBezTo>
                    <a:pt x="2389" y="594"/>
                    <a:pt x="2380" y="610"/>
                    <a:pt x="2366" y="617"/>
                  </a:cubicBezTo>
                  <a:cubicBezTo>
                    <a:pt x="2345" y="627"/>
                    <a:pt x="2324" y="635"/>
                    <a:pt x="2302" y="643"/>
                  </a:cubicBezTo>
                  <a:cubicBezTo>
                    <a:pt x="2175" y="688"/>
                    <a:pt x="2057" y="742"/>
                    <a:pt x="1929" y="784"/>
                  </a:cubicBezTo>
                  <a:cubicBezTo>
                    <a:pt x="1900" y="794"/>
                    <a:pt x="1869" y="791"/>
                    <a:pt x="1839" y="797"/>
                  </a:cubicBezTo>
                  <a:cubicBezTo>
                    <a:pt x="1804" y="804"/>
                    <a:pt x="1771" y="818"/>
                    <a:pt x="1736" y="823"/>
                  </a:cubicBezTo>
                  <a:cubicBezTo>
                    <a:pt x="1655" y="835"/>
                    <a:pt x="1492" y="848"/>
                    <a:pt x="1492" y="848"/>
                  </a:cubicBezTo>
                  <a:cubicBezTo>
                    <a:pt x="1350" y="844"/>
                    <a:pt x="1208" y="851"/>
                    <a:pt x="1067" y="835"/>
                  </a:cubicBezTo>
                  <a:cubicBezTo>
                    <a:pt x="1054" y="833"/>
                    <a:pt x="1054" y="810"/>
                    <a:pt x="1054" y="797"/>
                  </a:cubicBezTo>
                  <a:cubicBezTo>
                    <a:pt x="1054" y="709"/>
                    <a:pt x="1056" y="726"/>
                    <a:pt x="1119" y="694"/>
                  </a:cubicBezTo>
                  <a:cubicBezTo>
                    <a:pt x="1235" y="705"/>
                    <a:pt x="1354" y="703"/>
                    <a:pt x="1466" y="733"/>
                  </a:cubicBezTo>
                  <a:cubicBezTo>
                    <a:pt x="1520" y="748"/>
                    <a:pt x="1568" y="781"/>
                    <a:pt x="1620" y="797"/>
                  </a:cubicBezTo>
                  <a:cubicBezTo>
                    <a:pt x="1662" y="810"/>
                    <a:pt x="1706" y="814"/>
                    <a:pt x="1749" y="823"/>
                  </a:cubicBezTo>
                  <a:cubicBezTo>
                    <a:pt x="1792" y="832"/>
                    <a:pt x="1877" y="848"/>
                    <a:pt x="1877" y="848"/>
                  </a:cubicBezTo>
                  <a:cubicBezTo>
                    <a:pt x="2042" y="835"/>
                    <a:pt x="2189" y="797"/>
                    <a:pt x="2353" y="784"/>
                  </a:cubicBezTo>
                  <a:cubicBezTo>
                    <a:pt x="2460" y="729"/>
                    <a:pt x="2420" y="680"/>
                    <a:pt x="2404" y="540"/>
                  </a:cubicBezTo>
                  <a:cubicBezTo>
                    <a:pt x="2404" y="537"/>
                    <a:pt x="2381" y="465"/>
                    <a:pt x="2379" y="463"/>
                  </a:cubicBezTo>
                  <a:cubicBezTo>
                    <a:pt x="2348" y="426"/>
                    <a:pt x="2324" y="365"/>
                    <a:pt x="2276" y="360"/>
                  </a:cubicBezTo>
                  <a:cubicBezTo>
                    <a:pt x="2237" y="356"/>
                    <a:pt x="2199" y="351"/>
                    <a:pt x="2160" y="347"/>
                  </a:cubicBezTo>
                  <a:cubicBezTo>
                    <a:pt x="2104" y="360"/>
                    <a:pt x="2047" y="367"/>
                    <a:pt x="1993" y="385"/>
                  </a:cubicBezTo>
                  <a:cubicBezTo>
                    <a:pt x="1856" y="431"/>
                    <a:pt x="1763" y="553"/>
                    <a:pt x="1659" y="643"/>
                  </a:cubicBezTo>
                  <a:cubicBezTo>
                    <a:pt x="1543" y="743"/>
                    <a:pt x="1383" y="812"/>
                    <a:pt x="1234" y="835"/>
                  </a:cubicBezTo>
                  <a:cubicBezTo>
                    <a:pt x="1170" y="857"/>
                    <a:pt x="1146" y="832"/>
                    <a:pt x="1093" y="797"/>
                  </a:cubicBezTo>
                  <a:cubicBezTo>
                    <a:pt x="1471" y="779"/>
                    <a:pt x="1846" y="740"/>
                    <a:pt x="2224" y="758"/>
                  </a:cubicBezTo>
                  <a:cubicBezTo>
                    <a:pt x="2260" y="1005"/>
                    <a:pt x="2316" y="1221"/>
                    <a:pt x="2417" y="1453"/>
                  </a:cubicBezTo>
                  <a:cubicBezTo>
                    <a:pt x="2452" y="1533"/>
                    <a:pt x="2483" y="1597"/>
                    <a:pt x="2546" y="1658"/>
                  </a:cubicBezTo>
                  <a:cubicBezTo>
                    <a:pt x="2563" y="1650"/>
                    <a:pt x="2586" y="1648"/>
                    <a:pt x="2597" y="1633"/>
                  </a:cubicBezTo>
                  <a:cubicBezTo>
                    <a:pt x="2610" y="1615"/>
                    <a:pt x="2604" y="1589"/>
                    <a:pt x="2610" y="1568"/>
                  </a:cubicBezTo>
                  <a:cubicBezTo>
                    <a:pt x="2617" y="1542"/>
                    <a:pt x="2627" y="1517"/>
                    <a:pt x="2636" y="1491"/>
                  </a:cubicBezTo>
                  <a:cubicBezTo>
                    <a:pt x="2649" y="1390"/>
                    <a:pt x="2669" y="1295"/>
                    <a:pt x="2687" y="1195"/>
                  </a:cubicBezTo>
                  <a:cubicBezTo>
                    <a:pt x="2709" y="1076"/>
                    <a:pt x="2713" y="964"/>
                    <a:pt x="2752" y="848"/>
                  </a:cubicBezTo>
                  <a:cubicBezTo>
                    <a:pt x="2748" y="784"/>
                    <a:pt x="2749" y="719"/>
                    <a:pt x="2739" y="655"/>
                  </a:cubicBezTo>
                  <a:cubicBezTo>
                    <a:pt x="2730" y="600"/>
                    <a:pt x="2656" y="493"/>
                    <a:pt x="2623" y="450"/>
                  </a:cubicBezTo>
                  <a:cubicBezTo>
                    <a:pt x="2602" y="386"/>
                    <a:pt x="2567" y="380"/>
                    <a:pt x="2507" y="360"/>
                  </a:cubicBezTo>
                  <a:cubicBezTo>
                    <a:pt x="2484" y="375"/>
                    <a:pt x="2434" y="407"/>
                    <a:pt x="2417" y="424"/>
                  </a:cubicBezTo>
                  <a:cubicBezTo>
                    <a:pt x="2402" y="439"/>
                    <a:pt x="2395" y="461"/>
                    <a:pt x="2379" y="475"/>
                  </a:cubicBezTo>
                  <a:cubicBezTo>
                    <a:pt x="2334" y="517"/>
                    <a:pt x="2284" y="552"/>
                    <a:pt x="2237" y="591"/>
                  </a:cubicBezTo>
                  <a:cubicBezTo>
                    <a:pt x="2216" y="608"/>
                    <a:pt x="2063" y="659"/>
                    <a:pt x="2044" y="668"/>
                  </a:cubicBezTo>
                  <a:cubicBezTo>
                    <a:pt x="2021" y="678"/>
                    <a:pt x="2002" y="695"/>
                    <a:pt x="1980" y="707"/>
                  </a:cubicBezTo>
                  <a:cubicBezTo>
                    <a:pt x="1833" y="785"/>
                    <a:pt x="1762" y="790"/>
                    <a:pt x="1697" y="951"/>
                  </a:cubicBezTo>
                  <a:cubicBezTo>
                    <a:pt x="1693" y="1002"/>
                    <a:pt x="1684" y="1053"/>
                    <a:pt x="1684" y="1105"/>
                  </a:cubicBezTo>
                  <a:cubicBezTo>
                    <a:pt x="1684" y="1295"/>
                    <a:pt x="1759" y="1523"/>
                    <a:pt x="1607" y="1671"/>
                  </a:cubicBezTo>
                  <a:cubicBezTo>
                    <a:pt x="1585" y="1737"/>
                    <a:pt x="1524" y="1909"/>
                    <a:pt x="1479" y="1954"/>
                  </a:cubicBezTo>
                  <a:cubicBezTo>
                    <a:pt x="1425" y="2008"/>
                    <a:pt x="1451" y="1978"/>
                    <a:pt x="1402" y="2044"/>
                  </a:cubicBezTo>
                  <a:cubicBezTo>
                    <a:pt x="1380" y="1988"/>
                    <a:pt x="1357" y="1933"/>
                    <a:pt x="1337" y="1877"/>
                  </a:cubicBezTo>
                  <a:cubicBezTo>
                    <a:pt x="1322" y="1835"/>
                    <a:pt x="1319" y="1788"/>
                    <a:pt x="1299" y="1748"/>
                  </a:cubicBezTo>
                  <a:cubicBezTo>
                    <a:pt x="1280" y="1710"/>
                    <a:pt x="1245" y="1681"/>
                    <a:pt x="1222" y="1645"/>
                  </a:cubicBezTo>
                  <a:cubicBezTo>
                    <a:pt x="1202" y="1613"/>
                    <a:pt x="1188" y="1577"/>
                    <a:pt x="1170" y="1543"/>
                  </a:cubicBezTo>
                  <a:cubicBezTo>
                    <a:pt x="1154" y="1513"/>
                    <a:pt x="1134" y="1484"/>
                    <a:pt x="1119" y="1453"/>
                  </a:cubicBezTo>
                  <a:cubicBezTo>
                    <a:pt x="1113" y="1441"/>
                    <a:pt x="1093" y="1411"/>
                    <a:pt x="1106" y="1414"/>
                  </a:cubicBezTo>
                  <a:cubicBezTo>
                    <a:pt x="1191" y="1430"/>
                    <a:pt x="1249" y="1550"/>
                    <a:pt x="1299" y="1607"/>
                  </a:cubicBezTo>
                  <a:cubicBezTo>
                    <a:pt x="1345" y="1659"/>
                    <a:pt x="1414" y="1675"/>
                    <a:pt x="1479" y="1697"/>
                  </a:cubicBezTo>
                  <a:cubicBezTo>
                    <a:pt x="1685" y="1690"/>
                    <a:pt x="1790" y="1738"/>
                    <a:pt x="1929" y="1645"/>
                  </a:cubicBezTo>
                  <a:cubicBezTo>
                    <a:pt x="1965" y="1467"/>
                    <a:pt x="1926" y="1679"/>
                    <a:pt x="1954" y="1285"/>
                  </a:cubicBezTo>
                  <a:cubicBezTo>
                    <a:pt x="1960" y="1200"/>
                    <a:pt x="1994" y="1141"/>
                    <a:pt x="2019" y="1067"/>
                  </a:cubicBezTo>
                  <a:cubicBezTo>
                    <a:pt x="2004" y="1228"/>
                    <a:pt x="1988" y="1417"/>
                    <a:pt x="2057" y="1568"/>
                  </a:cubicBezTo>
                  <a:cubicBezTo>
                    <a:pt x="2069" y="1593"/>
                    <a:pt x="2093" y="1610"/>
                    <a:pt x="2109" y="1633"/>
                  </a:cubicBezTo>
                  <a:cubicBezTo>
                    <a:pt x="2123" y="1653"/>
                    <a:pt x="2128" y="1681"/>
                    <a:pt x="2147" y="1697"/>
                  </a:cubicBezTo>
                  <a:cubicBezTo>
                    <a:pt x="2197" y="1741"/>
                    <a:pt x="2337" y="1757"/>
                    <a:pt x="2404" y="1774"/>
                  </a:cubicBezTo>
                  <a:cubicBezTo>
                    <a:pt x="2382" y="1829"/>
                    <a:pt x="2365" y="1887"/>
                    <a:pt x="2340" y="1941"/>
                  </a:cubicBezTo>
                  <a:cubicBezTo>
                    <a:pt x="2324" y="1976"/>
                    <a:pt x="2300" y="2007"/>
                    <a:pt x="2289" y="2044"/>
                  </a:cubicBezTo>
                  <a:cubicBezTo>
                    <a:pt x="2257" y="2156"/>
                    <a:pt x="2275" y="2105"/>
                    <a:pt x="2237" y="2198"/>
                  </a:cubicBezTo>
                  <a:cubicBezTo>
                    <a:pt x="2233" y="2237"/>
                    <a:pt x="2224" y="2275"/>
                    <a:pt x="2224" y="2314"/>
                  </a:cubicBezTo>
                  <a:cubicBezTo>
                    <a:pt x="2224" y="2332"/>
                    <a:pt x="2227" y="2380"/>
                    <a:pt x="2237" y="2365"/>
                  </a:cubicBezTo>
                  <a:cubicBezTo>
                    <a:pt x="2254" y="2340"/>
                    <a:pt x="2241" y="2304"/>
                    <a:pt x="2250" y="2275"/>
                  </a:cubicBezTo>
                  <a:cubicBezTo>
                    <a:pt x="2254" y="2260"/>
                    <a:pt x="2267" y="2250"/>
                    <a:pt x="2276" y="2237"/>
                  </a:cubicBezTo>
                  <a:cubicBezTo>
                    <a:pt x="2284" y="2207"/>
                    <a:pt x="2306" y="2178"/>
                    <a:pt x="2302" y="2147"/>
                  </a:cubicBezTo>
                  <a:cubicBezTo>
                    <a:pt x="2293" y="2067"/>
                    <a:pt x="2246" y="2036"/>
                    <a:pt x="2186" y="1993"/>
                  </a:cubicBezTo>
                  <a:cubicBezTo>
                    <a:pt x="2104" y="1935"/>
                    <a:pt x="2009" y="1880"/>
                    <a:pt x="1916" y="1838"/>
                  </a:cubicBezTo>
                  <a:cubicBezTo>
                    <a:pt x="1891" y="1827"/>
                    <a:pt x="1806" y="1816"/>
                    <a:pt x="1787" y="1813"/>
                  </a:cubicBezTo>
                  <a:cubicBezTo>
                    <a:pt x="1766" y="1817"/>
                    <a:pt x="1740" y="1811"/>
                    <a:pt x="1723" y="1825"/>
                  </a:cubicBezTo>
                  <a:cubicBezTo>
                    <a:pt x="1709" y="1836"/>
                    <a:pt x="1713" y="1859"/>
                    <a:pt x="1710" y="1877"/>
                  </a:cubicBezTo>
                  <a:cubicBezTo>
                    <a:pt x="1694" y="1978"/>
                    <a:pt x="1707" y="1992"/>
                    <a:pt x="1672" y="2083"/>
                  </a:cubicBezTo>
                  <a:cubicBezTo>
                    <a:pt x="1640" y="2168"/>
                    <a:pt x="1530" y="2327"/>
                    <a:pt x="1466" y="2391"/>
                  </a:cubicBezTo>
                  <a:cubicBezTo>
                    <a:pt x="1457" y="2378"/>
                    <a:pt x="1442" y="2368"/>
                    <a:pt x="1440" y="2353"/>
                  </a:cubicBezTo>
                  <a:cubicBezTo>
                    <a:pt x="1430" y="2252"/>
                    <a:pt x="1442" y="2272"/>
                    <a:pt x="1504" y="2237"/>
                  </a:cubicBezTo>
                  <a:cubicBezTo>
                    <a:pt x="1604" y="2181"/>
                    <a:pt x="1534" y="2203"/>
                    <a:pt x="1659" y="2185"/>
                  </a:cubicBezTo>
                  <a:cubicBezTo>
                    <a:pt x="1745" y="2158"/>
                    <a:pt x="1798" y="2163"/>
                    <a:pt x="1890" y="2173"/>
                  </a:cubicBezTo>
                  <a:cubicBezTo>
                    <a:pt x="1928" y="2223"/>
                    <a:pt x="1934" y="2257"/>
                    <a:pt x="1993" y="2275"/>
                  </a:cubicBezTo>
                  <a:cubicBezTo>
                    <a:pt x="2074" y="2356"/>
                    <a:pt x="2157" y="2325"/>
                    <a:pt x="2263" y="2314"/>
                  </a:cubicBezTo>
                  <a:cubicBezTo>
                    <a:pt x="2325" y="2293"/>
                    <a:pt x="2338" y="2259"/>
                    <a:pt x="2353" y="2198"/>
                  </a:cubicBezTo>
                  <a:cubicBezTo>
                    <a:pt x="2374" y="1881"/>
                    <a:pt x="2370" y="2069"/>
                    <a:pt x="2340" y="1633"/>
                  </a:cubicBezTo>
                  <a:cubicBezTo>
                    <a:pt x="2337" y="1594"/>
                    <a:pt x="2293" y="1489"/>
                    <a:pt x="2276" y="1478"/>
                  </a:cubicBezTo>
                  <a:cubicBezTo>
                    <a:pt x="2233" y="1451"/>
                    <a:pt x="2202" y="1416"/>
                    <a:pt x="2160" y="1388"/>
                  </a:cubicBezTo>
                  <a:cubicBezTo>
                    <a:pt x="2126" y="1397"/>
                    <a:pt x="2090" y="1401"/>
                    <a:pt x="2057" y="1414"/>
                  </a:cubicBezTo>
                  <a:cubicBezTo>
                    <a:pt x="2034" y="1423"/>
                    <a:pt x="2015" y="1442"/>
                    <a:pt x="1993" y="1453"/>
                  </a:cubicBezTo>
                  <a:cubicBezTo>
                    <a:pt x="1981" y="1459"/>
                    <a:pt x="1967" y="1461"/>
                    <a:pt x="1954" y="1465"/>
                  </a:cubicBezTo>
                  <a:cubicBezTo>
                    <a:pt x="1916" y="1495"/>
                    <a:pt x="1877" y="1525"/>
                    <a:pt x="1839" y="1555"/>
                  </a:cubicBezTo>
                  <a:cubicBezTo>
                    <a:pt x="1836" y="1557"/>
                    <a:pt x="1749" y="1607"/>
                    <a:pt x="1736" y="1620"/>
                  </a:cubicBezTo>
                  <a:cubicBezTo>
                    <a:pt x="1721" y="1635"/>
                    <a:pt x="1713" y="1657"/>
                    <a:pt x="1697" y="1671"/>
                  </a:cubicBezTo>
                  <a:cubicBezTo>
                    <a:pt x="1662" y="1700"/>
                    <a:pt x="1611" y="1712"/>
                    <a:pt x="1582" y="1748"/>
                  </a:cubicBezTo>
                  <a:cubicBezTo>
                    <a:pt x="1537" y="1804"/>
                    <a:pt x="1502" y="1854"/>
                    <a:pt x="1466" y="1915"/>
                  </a:cubicBezTo>
                  <a:cubicBezTo>
                    <a:pt x="1450" y="1994"/>
                    <a:pt x="1437" y="2027"/>
                    <a:pt x="1466" y="2121"/>
                  </a:cubicBezTo>
                  <a:cubicBezTo>
                    <a:pt x="1470" y="2136"/>
                    <a:pt x="1492" y="2137"/>
                    <a:pt x="1504" y="2147"/>
                  </a:cubicBezTo>
                  <a:cubicBezTo>
                    <a:pt x="1560" y="2193"/>
                    <a:pt x="1533" y="2190"/>
                    <a:pt x="1607" y="2237"/>
                  </a:cubicBezTo>
                  <a:cubicBezTo>
                    <a:pt x="1741" y="2323"/>
                    <a:pt x="1883" y="2390"/>
                    <a:pt x="2032" y="2443"/>
                  </a:cubicBezTo>
                  <a:cubicBezTo>
                    <a:pt x="2114" y="2472"/>
                    <a:pt x="2190" y="2523"/>
                    <a:pt x="2276" y="2533"/>
                  </a:cubicBezTo>
                  <a:cubicBezTo>
                    <a:pt x="2345" y="2541"/>
                    <a:pt x="2482" y="2558"/>
                    <a:pt x="2482" y="2558"/>
                  </a:cubicBezTo>
                  <a:cubicBezTo>
                    <a:pt x="2559" y="2554"/>
                    <a:pt x="2637" y="2559"/>
                    <a:pt x="2713" y="2545"/>
                  </a:cubicBezTo>
                  <a:cubicBezTo>
                    <a:pt x="2752" y="2538"/>
                    <a:pt x="2776" y="2445"/>
                    <a:pt x="2790" y="2417"/>
                  </a:cubicBezTo>
                  <a:cubicBezTo>
                    <a:pt x="2781" y="2306"/>
                    <a:pt x="2768" y="2195"/>
                    <a:pt x="2764" y="2083"/>
                  </a:cubicBezTo>
                  <a:cubicBezTo>
                    <a:pt x="2756" y="1873"/>
                    <a:pt x="2791" y="1659"/>
                    <a:pt x="2752" y="1453"/>
                  </a:cubicBezTo>
                  <a:cubicBezTo>
                    <a:pt x="2745" y="1418"/>
                    <a:pt x="2683" y="1469"/>
                    <a:pt x="2649" y="1478"/>
                  </a:cubicBezTo>
                  <a:cubicBezTo>
                    <a:pt x="2529" y="1510"/>
                    <a:pt x="2720" y="1469"/>
                    <a:pt x="2546" y="1504"/>
                  </a:cubicBezTo>
                  <a:cubicBezTo>
                    <a:pt x="2453" y="1550"/>
                    <a:pt x="2537" y="1514"/>
                    <a:pt x="2430" y="1543"/>
                  </a:cubicBezTo>
                  <a:cubicBezTo>
                    <a:pt x="2404" y="1550"/>
                    <a:pt x="2379" y="1560"/>
                    <a:pt x="2353" y="1568"/>
                  </a:cubicBezTo>
                  <a:cubicBezTo>
                    <a:pt x="2340" y="1572"/>
                    <a:pt x="2314" y="1581"/>
                    <a:pt x="2314" y="1581"/>
                  </a:cubicBezTo>
                  <a:cubicBezTo>
                    <a:pt x="2241" y="1630"/>
                    <a:pt x="2177" y="1677"/>
                    <a:pt x="2096" y="1710"/>
                  </a:cubicBezTo>
                  <a:cubicBezTo>
                    <a:pt x="1866" y="1697"/>
                    <a:pt x="1837" y="1754"/>
                    <a:pt x="1774" y="1568"/>
                  </a:cubicBezTo>
                  <a:cubicBezTo>
                    <a:pt x="1831" y="1381"/>
                    <a:pt x="1778" y="1493"/>
                    <a:pt x="1890" y="1350"/>
                  </a:cubicBezTo>
                  <a:cubicBezTo>
                    <a:pt x="1913" y="1321"/>
                    <a:pt x="1927" y="1285"/>
                    <a:pt x="1954" y="1260"/>
                  </a:cubicBezTo>
                  <a:cubicBezTo>
                    <a:pt x="2029" y="1191"/>
                    <a:pt x="2107" y="1181"/>
                    <a:pt x="2199" y="1144"/>
                  </a:cubicBezTo>
                  <a:cubicBezTo>
                    <a:pt x="2260" y="1120"/>
                    <a:pt x="2317" y="1088"/>
                    <a:pt x="2379" y="1067"/>
                  </a:cubicBezTo>
                  <a:cubicBezTo>
                    <a:pt x="2544" y="1012"/>
                    <a:pt x="2723" y="999"/>
                    <a:pt x="2893" y="964"/>
                  </a:cubicBezTo>
                  <a:cubicBezTo>
                    <a:pt x="2909" y="820"/>
                    <a:pt x="2928" y="682"/>
                    <a:pt x="2957" y="540"/>
                  </a:cubicBezTo>
                  <a:cubicBezTo>
                    <a:pt x="2924" y="453"/>
                    <a:pt x="2922" y="463"/>
                    <a:pt x="2829" y="450"/>
                  </a:cubicBezTo>
                  <a:cubicBezTo>
                    <a:pt x="2760" y="440"/>
                    <a:pt x="2623" y="424"/>
                    <a:pt x="2623" y="424"/>
                  </a:cubicBezTo>
                  <a:cubicBezTo>
                    <a:pt x="2521" y="398"/>
                    <a:pt x="2414" y="404"/>
                    <a:pt x="2314" y="437"/>
                  </a:cubicBezTo>
                  <a:cubicBezTo>
                    <a:pt x="2207" y="522"/>
                    <a:pt x="2269" y="469"/>
                    <a:pt x="2134" y="604"/>
                  </a:cubicBezTo>
                  <a:cubicBezTo>
                    <a:pt x="2119" y="619"/>
                    <a:pt x="2097" y="627"/>
                    <a:pt x="2083" y="643"/>
                  </a:cubicBezTo>
                  <a:cubicBezTo>
                    <a:pt x="2071" y="656"/>
                    <a:pt x="2014" y="740"/>
                    <a:pt x="1993" y="771"/>
                  </a:cubicBezTo>
                  <a:cubicBezTo>
                    <a:pt x="1963" y="816"/>
                    <a:pt x="1876" y="826"/>
                    <a:pt x="1826" y="835"/>
                  </a:cubicBezTo>
                  <a:cubicBezTo>
                    <a:pt x="1730" y="826"/>
                    <a:pt x="1665" y="842"/>
                    <a:pt x="1633" y="745"/>
                  </a:cubicBezTo>
                  <a:cubicBezTo>
                    <a:pt x="1643" y="668"/>
                    <a:pt x="1659" y="602"/>
                    <a:pt x="1672" y="527"/>
                  </a:cubicBezTo>
                  <a:cubicBezTo>
                    <a:pt x="1657" y="333"/>
                    <a:pt x="1677" y="413"/>
                    <a:pt x="1633" y="283"/>
                  </a:cubicBezTo>
                  <a:cubicBezTo>
                    <a:pt x="1629" y="270"/>
                    <a:pt x="1607" y="274"/>
                    <a:pt x="1594" y="270"/>
                  </a:cubicBezTo>
                  <a:cubicBezTo>
                    <a:pt x="1551" y="227"/>
                    <a:pt x="1503" y="162"/>
                    <a:pt x="1453" y="128"/>
                  </a:cubicBezTo>
                  <a:cubicBezTo>
                    <a:pt x="1407" y="234"/>
                    <a:pt x="1398" y="290"/>
                    <a:pt x="1376" y="398"/>
                  </a:cubicBezTo>
                  <a:cubicBezTo>
                    <a:pt x="1385" y="505"/>
                    <a:pt x="1384" y="614"/>
                    <a:pt x="1402" y="720"/>
                  </a:cubicBezTo>
                  <a:cubicBezTo>
                    <a:pt x="1410" y="765"/>
                    <a:pt x="1453" y="848"/>
                    <a:pt x="1453" y="848"/>
                  </a:cubicBezTo>
                  <a:cubicBezTo>
                    <a:pt x="1458" y="1007"/>
                    <a:pt x="1438" y="1201"/>
                    <a:pt x="1492" y="1363"/>
                  </a:cubicBezTo>
                  <a:cubicBezTo>
                    <a:pt x="1483" y="1487"/>
                    <a:pt x="1523" y="1609"/>
                    <a:pt x="1389" y="1543"/>
                  </a:cubicBezTo>
                  <a:cubicBezTo>
                    <a:pt x="1354" y="1335"/>
                    <a:pt x="1420" y="1169"/>
                    <a:pt x="1530" y="1003"/>
                  </a:cubicBezTo>
                  <a:cubicBezTo>
                    <a:pt x="1552" y="969"/>
                    <a:pt x="1565" y="929"/>
                    <a:pt x="1594" y="900"/>
                  </a:cubicBezTo>
                  <a:cubicBezTo>
                    <a:pt x="1657" y="837"/>
                    <a:pt x="1732" y="789"/>
                    <a:pt x="1800" y="733"/>
                  </a:cubicBezTo>
                  <a:cubicBezTo>
                    <a:pt x="1853" y="690"/>
                    <a:pt x="1970" y="584"/>
                    <a:pt x="2019" y="565"/>
                  </a:cubicBezTo>
                  <a:cubicBezTo>
                    <a:pt x="2098" y="534"/>
                    <a:pt x="2064" y="553"/>
                    <a:pt x="2122" y="514"/>
                  </a:cubicBezTo>
                  <a:cubicBezTo>
                    <a:pt x="2130" y="501"/>
                    <a:pt x="2143" y="490"/>
                    <a:pt x="2147" y="475"/>
                  </a:cubicBezTo>
                  <a:cubicBezTo>
                    <a:pt x="2156" y="446"/>
                    <a:pt x="2132" y="374"/>
                    <a:pt x="2160" y="385"/>
                  </a:cubicBezTo>
                  <a:cubicBezTo>
                    <a:pt x="2199" y="401"/>
                    <a:pt x="2193" y="463"/>
                    <a:pt x="2212" y="501"/>
                  </a:cubicBezTo>
                  <a:cubicBezTo>
                    <a:pt x="2227" y="532"/>
                    <a:pt x="2246" y="561"/>
                    <a:pt x="2263" y="591"/>
                  </a:cubicBezTo>
                  <a:cubicBezTo>
                    <a:pt x="2267" y="621"/>
                    <a:pt x="2267" y="652"/>
                    <a:pt x="2276" y="681"/>
                  </a:cubicBezTo>
                  <a:cubicBezTo>
                    <a:pt x="2281" y="696"/>
                    <a:pt x="2296" y="706"/>
                    <a:pt x="2302" y="720"/>
                  </a:cubicBezTo>
                  <a:cubicBezTo>
                    <a:pt x="2309" y="736"/>
                    <a:pt x="2310" y="754"/>
                    <a:pt x="2314" y="771"/>
                  </a:cubicBezTo>
                  <a:cubicBezTo>
                    <a:pt x="2304" y="905"/>
                    <a:pt x="2322" y="945"/>
                    <a:pt x="2237" y="1028"/>
                  </a:cubicBezTo>
                  <a:cubicBezTo>
                    <a:pt x="2224" y="1054"/>
                    <a:pt x="2214" y="1080"/>
                    <a:pt x="2199" y="1105"/>
                  </a:cubicBezTo>
                  <a:cubicBezTo>
                    <a:pt x="2188" y="1124"/>
                    <a:pt x="2171" y="1138"/>
                    <a:pt x="2160" y="1157"/>
                  </a:cubicBezTo>
                  <a:cubicBezTo>
                    <a:pt x="2125" y="1218"/>
                    <a:pt x="2105" y="1293"/>
                    <a:pt x="2044" y="1337"/>
                  </a:cubicBezTo>
                  <a:cubicBezTo>
                    <a:pt x="2029" y="1348"/>
                    <a:pt x="2009" y="1352"/>
                    <a:pt x="1993" y="1363"/>
                  </a:cubicBezTo>
                  <a:cubicBezTo>
                    <a:pt x="1978" y="1374"/>
                    <a:pt x="1969" y="1391"/>
                    <a:pt x="1954" y="1401"/>
                  </a:cubicBezTo>
                  <a:cubicBezTo>
                    <a:pt x="1932" y="1416"/>
                    <a:pt x="1850" y="1425"/>
                    <a:pt x="1839" y="1427"/>
                  </a:cubicBezTo>
                  <a:cubicBezTo>
                    <a:pt x="1785" y="1423"/>
                    <a:pt x="1656" y="1440"/>
                    <a:pt x="1594" y="1388"/>
                  </a:cubicBezTo>
                  <a:cubicBezTo>
                    <a:pt x="1582" y="1378"/>
                    <a:pt x="1583" y="1355"/>
                    <a:pt x="1569" y="1350"/>
                  </a:cubicBezTo>
                  <a:cubicBezTo>
                    <a:pt x="1524" y="1333"/>
                    <a:pt x="1474" y="1334"/>
                    <a:pt x="1427" y="1324"/>
                  </a:cubicBezTo>
                  <a:cubicBezTo>
                    <a:pt x="1295" y="1296"/>
                    <a:pt x="1175" y="1246"/>
                    <a:pt x="1042" y="1221"/>
                  </a:cubicBezTo>
                  <a:cubicBezTo>
                    <a:pt x="849" y="1147"/>
                    <a:pt x="931" y="1176"/>
                    <a:pt x="797" y="1131"/>
                  </a:cubicBezTo>
                  <a:cubicBezTo>
                    <a:pt x="820" y="1200"/>
                    <a:pt x="826" y="1269"/>
                    <a:pt x="849" y="1337"/>
                  </a:cubicBezTo>
                  <a:cubicBezTo>
                    <a:pt x="840" y="1384"/>
                    <a:pt x="839" y="1433"/>
                    <a:pt x="823" y="1478"/>
                  </a:cubicBezTo>
                  <a:cubicBezTo>
                    <a:pt x="813" y="1507"/>
                    <a:pt x="786" y="1527"/>
                    <a:pt x="772" y="1555"/>
                  </a:cubicBezTo>
                  <a:cubicBezTo>
                    <a:pt x="748" y="1604"/>
                    <a:pt x="733" y="1644"/>
                    <a:pt x="720" y="1697"/>
                  </a:cubicBezTo>
                  <a:cubicBezTo>
                    <a:pt x="805" y="1754"/>
                    <a:pt x="925" y="1690"/>
                    <a:pt x="1016" y="1658"/>
                  </a:cubicBezTo>
                  <a:cubicBezTo>
                    <a:pt x="1163" y="1606"/>
                    <a:pt x="1331" y="1528"/>
                    <a:pt x="1440" y="1414"/>
                  </a:cubicBezTo>
                  <a:cubicBezTo>
                    <a:pt x="1490" y="1361"/>
                    <a:pt x="1554" y="1314"/>
                    <a:pt x="1582" y="1247"/>
                  </a:cubicBezTo>
                  <a:cubicBezTo>
                    <a:pt x="1621" y="1155"/>
                    <a:pt x="1622" y="1163"/>
                    <a:pt x="1646" y="1067"/>
                  </a:cubicBezTo>
                  <a:cubicBezTo>
                    <a:pt x="1680" y="934"/>
                    <a:pt x="1684" y="784"/>
                    <a:pt x="1839" y="745"/>
                  </a:cubicBezTo>
                  <a:cubicBezTo>
                    <a:pt x="1951" y="761"/>
                    <a:pt x="1957" y="755"/>
                    <a:pt x="1993" y="861"/>
                  </a:cubicBezTo>
                  <a:cubicBezTo>
                    <a:pt x="2000" y="883"/>
                    <a:pt x="2036" y="877"/>
                    <a:pt x="2057" y="887"/>
                  </a:cubicBezTo>
                  <a:cubicBezTo>
                    <a:pt x="2092" y="903"/>
                    <a:pt x="2123" y="930"/>
                    <a:pt x="2160" y="938"/>
                  </a:cubicBezTo>
                  <a:cubicBezTo>
                    <a:pt x="2244" y="956"/>
                    <a:pt x="2331" y="956"/>
                    <a:pt x="2417" y="964"/>
                  </a:cubicBezTo>
                  <a:cubicBezTo>
                    <a:pt x="2464" y="969"/>
                    <a:pt x="2559" y="977"/>
                    <a:pt x="2559" y="977"/>
                  </a:cubicBezTo>
                  <a:cubicBezTo>
                    <a:pt x="2619" y="973"/>
                    <a:pt x="2679" y="970"/>
                    <a:pt x="2739" y="964"/>
                  </a:cubicBezTo>
                  <a:cubicBezTo>
                    <a:pt x="2761" y="962"/>
                    <a:pt x="2783" y="961"/>
                    <a:pt x="2803" y="951"/>
                  </a:cubicBezTo>
                  <a:cubicBezTo>
                    <a:pt x="2819" y="943"/>
                    <a:pt x="2856" y="901"/>
                    <a:pt x="2842" y="913"/>
                  </a:cubicBezTo>
                  <a:cubicBezTo>
                    <a:pt x="2787" y="960"/>
                    <a:pt x="2592" y="1138"/>
                    <a:pt x="2507" y="1195"/>
                  </a:cubicBezTo>
                  <a:cubicBezTo>
                    <a:pt x="2443" y="1238"/>
                    <a:pt x="2376" y="1277"/>
                    <a:pt x="2314" y="1324"/>
                  </a:cubicBezTo>
                  <a:cubicBezTo>
                    <a:pt x="2273" y="1355"/>
                    <a:pt x="2243" y="1400"/>
                    <a:pt x="2199" y="1427"/>
                  </a:cubicBezTo>
                  <a:cubicBezTo>
                    <a:pt x="2151" y="1456"/>
                    <a:pt x="2093" y="1464"/>
                    <a:pt x="2044" y="1491"/>
                  </a:cubicBezTo>
                  <a:cubicBezTo>
                    <a:pt x="1943" y="1546"/>
                    <a:pt x="1859" y="1633"/>
                    <a:pt x="1749" y="1671"/>
                  </a:cubicBezTo>
                  <a:cubicBezTo>
                    <a:pt x="1829" y="1301"/>
                    <a:pt x="2142" y="1060"/>
                    <a:pt x="2443" y="861"/>
                  </a:cubicBezTo>
                  <a:cubicBezTo>
                    <a:pt x="2570" y="777"/>
                    <a:pt x="2712" y="715"/>
                    <a:pt x="2829" y="617"/>
                  </a:cubicBezTo>
                  <a:cubicBezTo>
                    <a:pt x="2880" y="574"/>
                    <a:pt x="2930" y="529"/>
                    <a:pt x="2983" y="488"/>
                  </a:cubicBezTo>
                  <a:cubicBezTo>
                    <a:pt x="3041" y="443"/>
                    <a:pt x="3105" y="406"/>
                    <a:pt x="3163" y="360"/>
                  </a:cubicBezTo>
                  <a:cubicBezTo>
                    <a:pt x="3274" y="272"/>
                    <a:pt x="3369" y="163"/>
                    <a:pt x="3484" y="77"/>
                  </a:cubicBezTo>
                  <a:cubicBezTo>
                    <a:pt x="3522" y="20"/>
                    <a:pt x="3551" y="21"/>
                    <a:pt x="3613" y="0"/>
                  </a:cubicBezTo>
                  <a:cubicBezTo>
                    <a:pt x="3552" y="97"/>
                    <a:pt x="3501" y="202"/>
                    <a:pt x="3433" y="295"/>
                  </a:cubicBezTo>
                  <a:cubicBezTo>
                    <a:pt x="3406" y="332"/>
                    <a:pt x="3374" y="365"/>
                    <a:pt x="3343" y="398"/>
                  </a:cubicBezTo>
                  <a:cubicBezTo>
                    <a:pt x="3318" y="425"/>
                    <a:pt x="3288" y="446"/>
                    <a:pt x="3266" y="475"/>
                  </a:cubicBezTo>
                  <a:cubicBezTo>
                    <a:pt x="3249" y="498"/>
                    <a:pt x="3244" y="529"/>
                    <a:pt x="3227" y="553"/>
                  </a:cubicBezTo>
                  <a:cubicBezTo>
                    <a:pt x="3160" y="646"/>
                    <a:pt x="3046" y="777"/>
                    <a:pt x="2944" y="835"/>
                  </a:cubicBezTo>
                  <a:cubicBezTo>
                    <a:pt x="2757" y="941"/>
                    <a:pt x="2557" y="982"/>
                    <a:pt x="2353" y="1041"/>
                  </a:cubicBezTo>
                  <a:cubicBezTo>
                    <a:pt x="2302" y="1037"/>
                    <a:pt x="2248" y="1043"/>
                    <a:pt x="2199" y="1028"/>
                  </a:cubicBezTo>
                  <a:cubicBezTo>
                    <a:pt x="2186" y="1024"/>
                    <a:pt x="2192" y="1002"/>
                    <a:pt x="2186" y="990"/>
                  </a:cubicBezTo>
                  <a:cubicBezTo>
                    <a:pt x="2175" y="967"/>
                    <a:pt x="2162" y="945"/>
                    <a:pt x="2147" y="925"/>
                  </a:cubicBezTo>
                  <a:cubicBezTo>
                    <a:pt x="2073" y="826"/>
                    <a:pt x="1988" y="752"/>
                    <a:pt x="1890" y="681"/>
                  </a:cubicBezTo>
                  <a:cubicBezTo>
                    <a:pt x="1868" y="665"/>
                    <a:pt x="1849" y="645"/>
                    <a:pt x="1826" y="630"/>
                  </a:cubicBezTo>
                  <a:cubicBezTo>
                    <a:pt x="1802" y="615"/>
                    <a:pt x="1773" y="607"/>
                    <a:pt x="1749" y="591"/>
                  </a:cubicBezTo>
                  <a:cubicBezTo>
                    <a:pt x="1734" y="581"/>
                    <a:pt x="1725" y="563"/>
                    <a:pt x="1710" y="553"/>
                  </a:cubicBezTo>
                  <a:cubicBezTo>
                    <a:pt x="1690" y="541"/>
                    <a:pt x="1668" y="535"/>
                    <a:pt x="1646" y="527"/>
                  </a:cubicBezTo>
                  <a:cubicBezTo>
                    <a:pt x="1621" y="518"/>
                    <a:pt x="1569" y="501"/>
                    <a:pt x="1569" y="501"/>
                  </a:cubicBezTo>
                  <a:cubicBezTo>
                    <a:pt x="1458" y="337"/>
                    <a:pt x="1299" y="239"/>
                    <a:pt x="1106" y="193"/>
                  </a:cubicBezTo>
                  <a:cubicBezTo>
                    <a:pt x="909" y="248"/>
                    <a:pt x="1066" y="176"/>
                    <a:pt x="952" y="501"/>
                  </a:cubicBezTo>
                  <a:cubicBezTo>
                    <a:pt x="945" y="522"/>
                    <a:pt x="948" y="457"/>
                    <a:pt x="939" y="437"/>
                  </a:cubicBezTo>
                  <a:cubicBezTo>
                    <a:pt x="914" y="382"/>
                    <a:pt x="856" y="345"/>
                    <a:pt x="823" y="295"/>
                  </a:cubicBezTo>
                  <a:cubicBezTo>
                    <a:pt x="774" y="442"/>
                    <a:pt x="799" y="335"/>
                    <a:pt x="990" y="630"/>
                  </a:cubicBezTo>
                  <a:cubicBezTo>
                    <a:pt x="1225" y="993"/>
                    <a:pt x="1595" y="1214"/>
                    <a:pt x="1890" y="1517"/>
                  </a:cubicBezTo>
                  <a:cubicBezTo>
                    <a:pt x="1873" y="1583"/>
                    <a:pt x="1887" y="1632"/>
                    <a:pt x="1903" y="1697"/>
                  </a:cubicBezTo>
                  <a:cubicBezTo>
                    <a:pt x="1820" y="1752"/>
                    <a:pt x="1752" y="1820"/>
                    <a:pt x="1697" y="1903"/>
                  </a:cubicBezTo>
                  <a:cubicBezTo>
                    <a:pt x="1699" y="1876"/>
                    <a:pt x="1699" y="1709"/>
                    <a:pt x="1749" y="1671"/>
                  </a:cubicBezTo>
                  <a:cubicBezTo>
                    <a:pt x="1771" y="1655"/>
                    <a:pt x="1826" y="1645"/>
                    <a:pt x="1826" y="1645"/>
                  </a:cubicBezTo>
                  <a:cubicBezTo>
                    <a:pt x="1847" y="1649"/>
                    <a:pt x="1877" y="1641"/>
                    <a:pt x="1890" y="1658"/>
                  </a:cubicBezTo>
                  <a:cubicBezTo>
                    <a:pt x="1901" y="1673"/>
                    <a:pt x="1921" y="1794"/>
                    <a:pt x="1929" y="1825"/>
                  </a:cubicBezTo>
                  <a:cubicBezTo>
                    <a:pt x="1946" y="1893"/>
                    <a:pt x="1978" y="2050"/>
                    <a:pt x="2019" y="2108"/>
                  </a:cubicBezTo>
                  <a:cubicBezTo>
                    <a:pt x="2036" y="2133"/>
                    <a:pt x="2062" y="2151"/>
                    <a:pt x="2083" y="2173"/>
                  </a:cubicBezTo>
                  <a:cubicBezTo>
                    <a:pt x="2170" y="2084"/>
                    <a:pt x="2227" y="1984"/>
                    <a:pt x="2263" y="1864"/>
                  </a:cubicBezTo>
                  <a:cubicBezTo>
                    <a:pt x="2276" y="1822"/>
                    <a:pt x="2275" y="1777"/>
                    <a:pt x="2289" y="1735"/>
                  </a:cubicBezTo>
                  <a:cubicBezTo>
                    <a:pt x="2301" y="1699"/>
                    <a:pt x="2326" y="1668"/>
                    <a:pt x="2340" y="1633"/>
                  </a:cubicBezTo>
                  <a:cubicBezTo>
                    <a:pt x="2391" y="1503"/>
                    <a:pt x="2357" y="1528"/>
                    <a:pt x="2417" y="1427"/>
                  </a:cubicBezTo>
                  <a:cubicBezTo>
                    <a:pt x="2428" y="1408"/>
                    <a:pt x="2434" y="1375"/>
                    <a:pt x="2456" y="1375"/>
                  </a:cubicBezTo>
                  <a:cubicBezTo>
                    <a:pt x="2468" y="1375"/>
                    <a:pt x="2405" y="1463"/>
                    <a:pt x="2404" y="1465"/>
                  </a:cubicBezTo>
                  <a:cubicBezTo>
                    <a:pt x="2400" y="1478"/>
                    <a:pt x="2404" y="1511"/>
                    <a:pt x="2392" y="1504"/>
                  </a:cubicBezTo>
                  <a:cubicBezTo>
                    <a:pt x="2300" y="1453"/>
                    <a:pt x="2267" y="1347"/>
                    <a:pt x="2186" y="1285"/>
                  </a:cubicBezTo>
                  <a:cubicBezTo>
                    <a:pt x="2177" y="1268"/>
                    <a:pt x="2173" y="1247"/>
                    <a:pt x="2160" y="1234"/>
                  </a:cubicBezTo>
                  <a:cubicBezTo>
                    <a:pt x="2151" y="1225"/>
                    <a:pt x="2134" y="1227"/>
                    <a:pt x="2122" y="1221"/>
                  </a:cubicBezTo>
                  <a:cubicBezTo>
                    <a:pt x="2034" y="1176"/>
                    <a:pt x="2144" y="1205"/>
                    <a:pt x="2006" y="1183"/>
                  </a:cubicBezTo>
                  <a:cubicBezTo>
                    <a:pt x="1873" y="1247"/>
                    <a:pt x="1806" y="1409"/>
                    <a:pt x="1736" y="1530"/>
                  </a:cubicBezTo>
                  <a:cubicBezTo>
                    <a:pt x="1716" y="1565"/>
                    <a:pt x="1692" y="1598"/>
                    <a:pt x="1672" y="1633"/>
                  </a:cubicBezTo>
                  <a:cubicBezTo>
                    <a:pt x="1644" y="1683"/>
                    <a:pt x="1594" y="1787"/>
                    <a:pt x="1594" y="1787"/>
                  </a:cubicBezTo>
                  <a:cubicBezTo>
                    <a:pt x="1664" y="1510"/>
                    <a:pt x="1732" y="1231"/>
                    <a:pt x="1787" y="951"/>
                  </a:cubicBezTo>
                  <a:cubicBezTo>
                    <a:pt x="1796" y="814"/>
                    <a:pt x="1798" y="677"/>
                    <a:pt x="1813" y="540"/>
                  </a:cubicBezTo>
                  <a:cubicBezTo>
                    <a:pt x="1819" y="483"/>
                    <a:pt x="1844" y="430"/>
                    <a:pt x="1852" y="373"/>
                  </a:cubicBezTo>
                  <a:cubicBezTo>
                    <a:pt x="1878" y="407"/>
                    <a:pt x="1906" y="439"/>
                    <a:pt x="1929" y="475"/>
                  </a:cubicBezTo>
                  <a:cubicBezTo>
                    <a:pt x="1991" y="572"/>
                    <a:pt x="2014" y="653"/>
                    <a:pt x="2134" y="694"/>
                  </a:cubicBezTo>
                  <a:cubicBezTo>
                    <a:pt x="2212" y="540"/>
                    <a:pt x="2117" y="796"/>
                    <a:pt x="2109" y="810"/>
                  </a:cubicBezTo>
                  <a:cubicBezTo>
                    <a:pt x="1996" y="1016"/>
                    <a:pt x="1949" y="1089"/>
                    <a:pt x="1723" y="1195"/>
                  </a:cubicBezTo>
                  <a:cubicBezTo>
                    <a:pt x="1337" y="1375"/>
                    <a:pt x="921" y="1390"/>
                    <a:pt x="502" y="1414"/>
                  </a:cubicBezTo>
                  <a:cubicBezTo>
                    <a:pt x="725" y="1566"/>
                    <a:pt x="1069" y="1413"/>
                    <a:pt x="1337" y="1388"/>
                  </a:cubicBezTo>
                  <a:cubicBezTo>
                    <a:pt x="1436" y="1364"/>
                    <a:pt x="1448" y="1366"/>
                    <a:pt x="1543" y="1324"/>
                  </a:cubicBezTo>
                  <a:cubicBezTo>
                    <a:pt x="1578" y="1309"/>
                    <a:pt x="1646" y="1273"/>
                    <a:pt x="1646" y="1273"/>
                  </a:cubicBezTo>
                  <a:cubicBezTo>
                    <a:pt x="1695" y="1223"/>
                    <a:pt x="1724" y="1176"/>
                    <a:pt x="1787" y="1144"/>
                  </a:cubicBezTo>
                  <a:cubicBezTo>
                    <a:pt x="1801" y="1075"/>
                    <a:pt x="1827" y="1021"/>
                    <a:pt x="1839" y="951"/>
                  </a:cubicBezTo>
                  <a:cubicBezTo>
                    <a:pt x="1854" y="1020"/>
                    <a:pt x="1890" y="1208"/>
                    <a:pt x="1942" y="1260"/>
                  </a:cubicBezTo>
                  <a:cubicBezTo>
                    <a:pt x="2006" y="1324"/>
                    <a:pt x="2141" y="1323"/>
                    <a:pt x="2224" y="1337"/>
                  </a:cubicBezTo>
                  <a:cubicBezTo>
                    <a:pt x="2374" y="1362"/>
                    <a:pt x="2524" y="1379"/>
                    <a:pt x="2674" y="1401"/>
                  </a:cubicBezTo>
                  <a:cubicBezTo>
                    <a:pt x="2755" y="1434"/>
                    <a:pt x="2816" y="1478"/>
                    <a:pt x="2687" y="1530"/>
                  </a:cubicBezTo>
                  <a:cubicBezTo>
                    <a:pt x="2548" y="1586"/>
                    <a:pt x="2383" y="1561"/>
                    <a:pt x="2237" y="1581"/>
                  </a:cubicBezTo>
                  <a:cubicBezTo>
                    <a:pt x="2130" y="1596"/>
                    <a:pt x="1916" y="1633"/>
                    <a:pt x="1916" y="1633"/>
                  </a:cubicBezTo>
                  <a:cubicBezTo>
                    <a:pt x="1559" y="1619"/>
                    <a:pt x="1599" y="1716"/>
                    <a:pt x="1543" y="1491"/>
                  </a:cubicBezTo>
                  <a:cubicBezTo>
                    <a:pt x="1552" y="1435"/>
                    <a:pt x="1548" y="1376"/>
                    <a:pt x="1569" y="1324"/>
                  </a:cubicBezTo>
                  <a:cubicBezTo>
                    <a:pt x="1584" y="1287"/>
                    <a:pt x="1623" y="1266"/>
                    <a:pt x="1646" y="1234"/>
                  </a:cubicBezTo>
                  <a:cubicBezTo>
                    <a:pt x="1670" y="1201"/>
                    <a:pt x="1687" y="1164"/>
                    <a:pt x="1710" y="1131"/>
                  </a:cubicBezTo>
                  <a:cubicBezTo>
                    <a:pt x="1729" y="1104"/>
                    <a:pt x="1754" y="1081"/>
                    <a:pt x="1774" y="1054"/>
                  </a:cubicBezTo>
                  <a:cubicBezTo>
                    <a:pt x="1793" y="1029"/>
                    <a:pt x="1806" y="1000"/>
                    <a:pt x="1826" y="977"/>
                  </a:cubicBezTo>
                  <a:cubicBezTo>
                    <a:pt x="1858" y="940"/>
                    <a:pt x="1929" y="874"/>
                    <a:pt x="1929" y="874"/>
                  </a:cubicBezTo>
                  <a:cubicBezTo>
                    <a:pt x="1961" y="810"/>
                    <a:pt x="1995" y="795"/>
                    <a:pt x="2044" y="745"/>
                  </a:cubicBezTo>
                  <a:cubicBezTo>
                    <a:pt x="2111" y="812"/>
                    <a:pt x="2109" y="861"/>
                    <a:pt x="2173" y="925"/>
                  </a:cubicBezTo>
                  <a:cubicBezTo>
                    <a:pt x="2249" y="1001"/>
                    <a:pt x="2260" y="990"/>
                    <a:pt x="2353" y="1054"/>
                  </a:cubicBezTo>
                  <a:cubicBezTo>
                    <a:pt x="2375" y="1069"/>
                    <a:pt x="2399" y="1085"/>
                    <a:pt x="2417" y="1105"/>
                  </a:cubicBezTo>
                  <a:cubicBezTo>
                    <a:pt x="2442" y="1132"/>
                    <a:pt x="2482" y="1195"/>
                    <a:pt x="2482" y="1195"/>
                  </a:cubicBezTo>
                  <a:cubicBezTo>
                    <a:pt x="2486" y="1212"/>
                    <a:pt x="2496" y="1265"/>
                    <a:pt x="2494" y="1247"/>
                  </a:cubicBezTo>
                  <a:cubicBezTo>
                    <a:pt x="2487" y="1195"/>
                    <a:pt x="2476" y="1145"/>
                    <a:pt x="2469" y="1093"/>
                  </a:cubicBezTo>
                  <a:cubicBezTo>
                    <a:pt x="2463" y="1050"/>
                    <a:pt x="2461" y="1007"/>
                    <a:pt x="2456" y="964"/>
                  </a:cubicBezTo>
                  <a:cubicBezTo>
                    <a:pt x="2439" y="810"/>
                    <a:pt x="2421" y="655"/>
                    <a:pt x="2404" y="501"/>
                  </a:cubicBezTo>
                  <a:cubicBezTo>
                    <a:pt x="2390" y="370"/>
                    <a:pt x="2404" y="180"/>
                    <a:pt x="2289" y="90"/>
                  </a:cubicBezTo>
                  <a:cubicBezTo>
                    <a:pt x="2266" y="72"/>
                    <a:pt x="2203" y="59"/>
                    <a:pt x="2173" y="51"/>
                  </a:cubicBezTo>
                  <a:cubicBezTo>
                    <a:pt x="2109" y="64"/>
                    <a:pt x="2042" y="68"/>
                    <a:pt x="1980" y="90"/>
                  </a:cubicBezTo>
                  <a:cubicBezTo>
                    <a:pt x="1860" y="133"/>
                    <a:pt x="1850" y="179"/>
                    <a:pt x="1762" y="257"/>
                  </a:cubicBezTo>
                  <a:cubicBezTo>
                    <a:pt x="1669" y="340"/>
                    <a:pt x="1570" y="402"/>
                    <a:pt x="1492" y="501"/>
                  </a:cubicBezTo>
                  <a:cubicBezTo>
                    <a:pt x="1402" y="616"/>
                    <a:pt x="1369" y="752"/>
                    <a:pt x="1324" y="887"/>
                  </a:cubicBezTo>
                  <a:cubicBezTo>
                    <a:pt x="1337" y="977"/>
                    <a:pt x="1338" y="1069"/>
                    <a:pt x="1363" y="1157"/>
                  </a:cubicBezTo>
                  <a:cubicBezTo>
                    <a:pt x="1368" y="1174"/>
                    <a:pt x="1479" y="1261"/>
                    <a:pt x="1492" y="1273"/>
                  </a:cubicBezTo>
                  <a:cubicBezTo>
                    <a:pt x="1555" y="1332"/>
                    <a:pt x="1623" y="1393"/>
                    <a:pt x="1672" y="1465"/>
                  </a:cubicBezTo>
                  <a:cubicBezTo>
                    <a:pt x="1676" y="1478"/>
                    <a:pt x="1686" y="1491"/>
                    <a:pt x="1684" y="1504"/>
                  </a:cubicBezTo>
                  <a:cubicBezTo>
                    <a:pt x="1681" y="1519"/>
                    <a:pt x="1667" y="1530"/>
                    <a:pt x="1659" y="1543"/>
                  </a:cubicBezTo>
                  <a:cubicBezTo>
                    <a:pt x="1632" y="1591"/>
                    <a:pt x="1635" y="1587"/>
                    <a:pt x="1620" y="1633"/>
                  </a:cubicBezTo>
                  <a:cubicBezTo>
                    <a:pt x="1600" y="1573"/>
                    <a:pt x="1602" y="1600"/>
                    <a:pt x="1620" y="1517"/>
                  </a:cubicBezTo>
                  <a:cubicBezTo>
                    <a:pt x="1627" y="1482"/>
                    <a:pt x="1646" y="1414"/>
                    <a:pt x="1646" y="1414"/>
                  </a:cubicBezTo>
                  <a:cubicBezTo>
                    <a:pt x="1637" y="1401"/>
                    <a:pt x="1636" y="1377"/>
                    <a:pt x="1620" y="1375"/>
                  </a:cubicBezTo>
                  <a:cubicBezTo>
                    <a:pt x="1571" y="1369"/>
                    <a:pt x="1435" y="1456"/>
                    <a:pt x="1402" y="1491"/>
                  </a:cubicBezTo>
                  <a:cubicBezTo>
                    <a:pt x="1360" y="1536"/>
                    <a:pt x="1286" y="1633"/>
                    <a:pt x="1286" y="1633"/>
                  </a:cubicBezTo>
                  <a:cubicBezTo>
                    <a:pt x="1270" y="1694"/>
                    <a:pt x="1236" y="1738"/>
                    <a:pt x="1222" y="1800"/>
                  </a:cubicBezTo>
                  <a:cubicBezTo>
                    <a:pt x="1230" y="1822"/>
                    <a:pt x="1265" y="1961"/>
                    <a:pt x="1312" y="1993"/>
                  </a:cubicBezTo>
                  <a:cubicBezTo>
                    <a:pt x="1417" y="2063"/>
                    <a:pt x="1553" y="2094"/>
                    <a:pt x="1672" y="2134"/>
                  </a:cubicBezTo>
                  <a:cubicBezTo>
                    <a:pt x="1685" y="2143"/>
                    <a:pt x="1715" y="2145"/>
                    <a:pt x="1710" y="2160"/>
                  </a:cubicBezTo>
                  <a:cubicBezTo>
                    <a:pt x="1704" y="2177"/>
                    <a:pt x="1677" y="2173"/>
                    <a:pt x="1659" y="2173"/>
                  </a:cubicBezTo>
                  <a:cubicBezTo>
                    <a:pt x="1620" y="2173"/>
                    <a:pt x="1582" y="2164"/>
                    <a:pt x="1543" y="2160"/>
                  </a:cubicBezTo>
                  <a:cubicBezTo>
                    <a:pt x="1505" y="2007"/>
                    <a:pt x="1644" y="1943"/>
                    <a:pt x="1749" y="1838"/>
                  </a:cubicBezTo>
                  <a:cubicBezTo>
                    <a:pt x="1859" y="1728"/>
                    <a:pt x="1989" y="1629"/>
                    <a:pt x="2083" y="1504"/>
                  </a:cubicBezTo>
                  <a:cubicBezTo>
                    <a:pt x="2209" y="1336"/>
                    <a:pt x="2261" y="1153"/>
                    <a:pt x="2302" y="951"/>
                  </a:cubicBezTo>
                  <a:cubicBezTo>
                    <a:pt x="2294" y="822"/>
                    <a:pt x="2326" y="736"/>
                    <a:pt x="2224" y="668"/>
                  </a:cubicBezTo>
                  <a:cubicBezTo>
                    <a:pt x="2220" y="669"/>
                    <a:pt x="2119" y="688"/>
                    <a:pt x="2109" y="694"/>
                  </a:cubicBezTo>
                  <a:cubicBezTo>
                    <a:pt x="2093" y="703"/>
                    <a:pt x="2084" y="721"/>
                    <a:pt x="2070" y="733"/>
                  </a:cubicBezTo>
                  <a:cubicBezTo>
                    <a:pt x="2048" y="752"/>
                    <a:pt x="1987" y="794"/>
                    <a:pt x="1967" y="823"/>
                  </a:cubicBezTo>
                  <a:cubicBezTo>
                    <a:pt x="1887" y="939"/>
                    <a:pt x="1859" y="1033"/>
                    <a:pt x="1839" y="1170"/>
                  </a:cubicBezTo>
                  <a:cubicBezTo>
                    <a:pt x="1845" y="1235"/>
                    <a:pt x="1831" y="1307"/>
                    <a:pt x="1864" y="1363"/>
                  </a:cubicBezTo>
                  <a:cubicBezTo>
                    <a:pt x="1881" y="1392"/>
                    <a:pt x="1910" y="1413"/>
                    <a:pt x="1929" y="1440"/>
                  </a:cubicBezTo>
                  <a:cubicBezTo>
                    <a:pt x="1940" y="1455"/>
                    <a:pt x="1943" y="1476"/>
                    <a:pt x="1954" y="1491"/>
                  </a:cubicBezTo>
                  <a:cubicBezTo>
                    <a:pt x="1965" y="1506"/>
                    <a:pt x="1981" y="1516"/>
                    <a:pt x="1993" y="1530"/>
                  </a:cubicBezTo>
                  <a:cubicBezTo>
                    <a:pt x="2003" y="1542"/>
                    <a:pt x="2010" y="1555"/>
                    <a:pt x="2019" y="1568"/>
                  </a:cubicBezTo>
                  <a:cubicBezTo>
                    <a:pt x="1979" y="1628"/>
                    <a:pt x="1940" y="1616"/>
                    <a:pt x="1877" y="1658"/>
                  </a:cubicBezTo>
                  <a:cubicBezTo>
                    <a:pt x="1859" y="1670"/>
                    <a:pt x="1842" y="1683"/>
                    <a:pt x="1826" y="1697"/>
                  </a:cubicBezTo>
                  <a:cubicBezTo>
                    <a:pt x="1808" y="1713"/>
                    <a:pt x="1794" y="1734"/>
                    <a:pt x="1774" y="1748"/>
                  </a:cubicBezTo>
                  <a:cubicBezTo>
                    <a:pt x="1730" y="1779"/>
                    <a:pt x="1630" y="1780"/>
                    <a:pt x="1582" y="1787"/>
                  </a:cubicBezTo>
                  <a:cubicBezTo>
                    <a:pt x="1522" y="1747"/>
                    <a:pt x="1510" y="1683"/>
                    <a:pt x="1479" y="1620"/>
                  </a:cubicBezTo>
                  <a:cubicBezTo>
                    <a:pt x="1475" y="1598"/>
                    <a:pt x="1472" y="1576"/>
                    <a:pt x="1466" y="1555"/>
                  </a:cubicBezTo>
                  <a:cubicBezTo>
                    <a:pt x="1459" y="1533"/>
                    <a:pt x="1446" y="1513"/>
                    <a:pt x="1440" y="1491"/>
                  </a:cubicBezTo>
                  <a:cubicBezTo>
                    <a:pt x="1433" y="1462"/>
                    <a:pt x="1416" y="1304"/>
                    <a:pt x="1414" y="1285"/>
                  </a:cubicBezTo>
                  <a:cubicBezTo>
                    <a:pt x="1313" y="1362"/>
                    <a:pt x="1379" y="1292"/>
                    <a:pt x="1350" y="1491"/>
                  </a:cubicBezTo>
                  <a:cubicBezTo>
                    <a:pt x="1345" y="1526"/>
                    <a:pt x="1333" y="1560"/>
                    <a:pt x="1324" y="1594"/>
                  </a:cubicBezTo>
                  <a:cubicBezTo>
                    <a:pt x="1311" y="1743"/>
                    <a:pt x="1217" y="2120"/>
                    <a:pt x="1376" y="2173"/>
                  </a:cubicBezTo>
                  <a:cubicBezTo>
                    <a:pt x="1389" y="2160"/>
                    <a:pt x="1405" y="2150"/>
                    <a:pt x="1414" y="2134"/>
                  </a:cubicBezTo>
                  <a:cubicBezTo>
                    <a:pt x="1423" y="2119"/>
                    <a:pt x="1415" y="2071"/>
                    <a:pt x="1427" y="2083"/>
                  </a:cubicBezTo>
                  <a:cubicBezTo>
                    <a:pt x="1445" y="2101"/>
                    <a:pt x="1435" y="2134"/>
                    <a:pt x="1440" y="2160"/>
                  </a:cubicBezTo>
                  <a:cubicBezTo>
                    <a:pt x="1443" y="2177"/>
                    <a:pt x="1449" y="2194"/>
                    <a:pt x="1453" y="2211"/>
                  </a:cubicBezTo>
                  <a:cubicBezTo>
                    <a:pt x="1571" y="2191"/>
                    <a:pt x="1622" y="2144"/>
                    <a:pt x="1697" y="2057"/>
                  </a:cubicBezTo>
                  <a:cubicBezTo>
                    <a:pt x="1728" y="2021"/>
                    <a:pt x="1741" y="2022"/>
                    <a:pt x="1762" y="1980"/>
                  </a:cubicBezTo>
                  <a:cubicBezTo>
                    <a:pt x="1824" y="1854"/>
                    <a:pt x="1753" y="1965"/>
                    <a:pt x="1813" y="1877"/>
                  </a:cubicBezTo>
                  <a:cubicBezTo>
                    <a:pt x="1862" y="1938"/>
                    <a:pt x="1889" y="2012"/>
                    <a:pt x="1954" y="2057"/>
                  </a:cubicBezTo>
                  <a:cubicBezTo>
                    <a:pt x="1980" y="2121"/>
                    <a:pt x="1995" y="2162"/>
                    <a:pt x="2057" y="2198"/>
                  </a:cubicBezTo>
                  <a:cubicBezTo>
                    <a:pt x="2099" y="2222"/>
                    <a:pt x="2186" y="2263"/>
                    <a:pt x="2186" y="2263"/>
                  </a:cubicBezTo>
                  <a:cubicBezTo>
                    <a:pt x="2242" y="2250"/>
                    <a:pt x="2313" y="2264"/>
                    <a:pt x="2353" y="2224"/>
                  </a:cubicBezTo>
                  <a:cubicBezTo>
                    <a:pt x="2374" y="2203"/>
                    <a:pt x="2308" y="2184"/>
                    <a:pt x="2289" y="2160"/>
                  </a:cubicBezTo>
                  <a:cubicBezTo>
                    <a:pt x="2273" y="2140"/>
                    <a:pt x="2262" y="2117"/>
                    <a:pt x="2250" y="2095"/>
                  </a:cubicBezTo>
                  <a:cubicBezTo>
                    <a:pt x="2184" y="1977"/>
                    <a:pt x="2121" y="1879"/>
                    <a:pt x="2083" y="1748"/>
                  </a:cubicBezTo>
                  <a:cubicBezTo>
                    <a:pt x="2094" y="1409"/>
                    <a:pt x="2126" y="1097"/>
                    <a:pt x="2109" y="758"/>
                  </a:cubicBezTo>
                  <a:cubicBezTo>
                    <a:pt x="2104" y="651"/>
                    <a:pt x="2075" y="559"/>
                    <a:pt x="2032" y="463"/>
                  </a:cubicBezTo>
                  <a:cubicBezTo>
                    <a:pt x="2020" y="436"/>
                    <a:pt x="2005" y="411"/>
                    <a:pt x="1993" y="385"/>
                  </a:cubicBezTo>
                  <a:cubicBezTo>
                    <a:pt x="1983" y="364"/>
                    <a:pt x="1946" y="312"/>
                    <a:pt x="1967" y="321"/>
                  </a:cubicBezTo>
                  <a:cubicBezTo>
                    <a:pt x="2023" y="346"/>
                    <a:pt x="2059" y="403"/>
                    <a:pt x="2109" y="437"/>
                  </a:cubicBezTo>
                  <a:cubicBezTo>
                    <a:pt x="2386" y="626"/>
                    <a:pt x="2118" y="382"/>
                    <a:pt x="2379" y="643"/>
                  </a:cubicBezTo>
                  <a:cubicBezTo>
                    <a:pt x="2413" y="677"/>
                    <a:pt x="2469" y="758"/>
                    <a:pt x="2469" y="758"/>
                  </a:cubicBezTo>
                  <a:cubicBezTo>
                    <a:pt x="2506" y="870"/>
                    <a:pt x="2457" y="997"/>
                    <a:pt x="2430" y="1105"/>
                  </a:cubicBezTo>
                  <a:cubicBezTo>
                    <a:pt x="2411" y="1311"/>
                    <a:pt x="2413" y="1517"/>
                    <a:pt x="2443" y="1723"/>
                  </a:cubicBezTo>
                  <a:cubicBezTo>
                    <a:pt x="2456" y="1697"/>
                    <a:pt x="2465" y="1669"/>
                    <a:pt x="2482" y="1645"/>
                  </a:cubicBezTo>
                  <a:cubicBezTo>
                    <a:pt x="2540" y="1565"/>
                    <a:pt x="2554" y="1587"/>
                    <a:pt x="2584" y="1491"/>
                  </a:cubicBezTo>
                  <a:cubicBezTo>
                    <a:pt x="2563" y="1426"/>
                    <a:pt x="2526" y="1387"/>
                    <a:pt x="2469" y="1350"/>
                  </a:cubicBezTo>
                  <a:cubicBezTo>
                    <a:pt x="2453" y="1326"/>
                    <a:pt x="2447" y="1296"/>
                    <a:pt x="2430" y="1273"/>
                  </a:cubicBezTo>
                  <a:cubicBezTo>
                    <a:pt x="2416" y="1253"/>
                    <a:pt x="2395" y="1239"/>
                    <a:pt x="2379" y="1221"/>
                  </a:cubicBezTo>
                  <a:cubicBezTo>
                    <a:pt x="2339" y="1175"/>
                    <a:pt x="2368" y="1186"/>
                    <a:pt x="2314" y="1144"/>
                  </a:cubicBezTo>
                  <a:cubicBezTo>
                    <a:pt x="2217" y="1068"/>
                    <a:pt x="2113" y="1045"/>
                    <a:pt x="1993" y="1028"/>
                  </a:cubicBezTo>
                  <a:cubicBezTo>
                    <a:pt x="1937" y="1032"/>
                    <a:pt x="1880" y="1029"/>
                    <a:pt x="1826" y="1041"/>
                  </a:cubicBezTo>
                  <a:cubicBezTo>
                    <a:pt x="1747" y="1059"/>
                    <a:pt x="1607" y="1267"/>
                    <a:pt x="1569" y="1311"/>
                  </a:cubicBezTo>
                  <a:cubicBezTo>
                    <a:pt x="1549" y="1335"/>
                    <a:pt x="1516" y="1344"/>
                    <a:pt x="1492" y="1363"/>
                  </a:cubicBezTo>
                  <a:cubicBezTo>
                    <a:pt x="1473" y="1378"/>
                    <a:pt x="1456" y="1396"/>
                    <a:pt x="1440" y="1414"/>
                  </a:cubicBezTo>
                  <a:cubicBezTo>
                    <a:pt x="1385" y="1479"/>
                    <a:pt x="1333" y="1549"/>
                    <a:pt x="1286" y="1620"/>
                  </a:cubicBezTo>
                  <a:cubicBezTo>
                    <a:pt x="1261" y="1719"/>
                    <a:pt x="1292" y="1784"/>
                    <a:pt x="1376" y="1838"/>
                  </a:cubicBezTo>
                  <a:cubicBezTo>
                    <a:pt x="1451" y="1940"/>
                    <a:pt x="1576" y="1977"/>
                    <a:pt x="1697" y="2005"/>
                  </a:cubicBezTo>
                  <a:cubicBezTo>
                    <a:pt x="1917" y="2056"/>
                    <a:pt x="2154" y="2073"/>
                    <a:pt x="2379" y="2083"/>
                  </a:cubicBezTo>
                  <a:cubicBezTo>
                    <a:pt x="2495" y="2088"/>
                    <a:pt x="2610" y="2091"/>
                    <a:pt x="2726" y="2095"/>
                  </a:cubicBezTo>
                  <a:cubicBezTo>
                    <a:pt x="2747" y="2099"/>
                    <a:pt x="2769" y="2102"/>
                    <a:pt x="2790" y="2108"/>
                  </a:cubicBezTo>
                  <a:cubicBezTo>
                    <a:pt x="2816" y="2115"/>
                    <a:pt x="2867" y="2134"/>
                    <a:pt x="2867" y="2134"/>
                  </a:cubicBezTo>
                  <a:cubicBezTo>
                    <a:pt x="2891" y="2181"/>
                    <a:pt x="2893" y="2178"/>
                    <a:pt x="2906" y="2224"/>
                  </a:cubicBezTo>
                  <a:cubicBezTo>
                    <a:pt x="2908" y="2232"/>
                    <a:pt x="2925" y="2303"/>
                    <a:pt x="2932" y="2314"/>
                  </a:cubicBezTo>
                  <a:cubicBezTo>
                    <a:pt x="2988" y="2399"/>
                    <a:pt x="3080" y="2464"/>
                    <a:pt x="3163" y="2520"/>
                  </a:cubicBezTo>
                  <a:cubicBezTo>
                    <a:pt x="3218" y="2438"/>
                    <a:pt x="3290" y="2430"/>
                    <a:pt x="3382" y="2417"/>
                  </a:cubicBezTo>
                  <a:cubicBezTo>
                    <a:pt x="3460" y="2377"/>
                    <a:pt x="3404" y="2401"/>
                    <a:pt x="3484" y="2378"/>
                  </a:cubicBezTo>
                  <a:cubicBezTo>
                    <a:pt x="3497" y="2374"/>
                    <a:pt x="3513" y="2375"/>
                    <a:pt x="3523" y="2365"/>
                  </a:cubicBezTo>
                  <a:cubicBezTo>
                    <a:pt x="3529" y="2359"/>
                    <a:pt x="3523" y="2348"/>
                    <a:pt x="3523" y="2340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6" name="Group 22"/>
            <p:cNvGrpSpPr>
              <a:grpSpLocks/>
            </p:cNvGrpSpPr>
            <p:nvPr/>
          </p:nvGrpSpPr>
          <p:grpSpPr bwMode="auto">
            <a:xfrm rot="5561928">
              <a:off x="4624345" y="4492955"/>
              <a:ext cx="431800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71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72" name="Line 24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65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9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62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3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9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59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0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0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56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1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53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4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8" name="Organigramme : Connecteur 47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49" name="Organigramme : Connecteur 48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0" name="Organigramme : Connecteur 49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1" name="Organigramme : Connecteur 50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52" name="Organigramme : Connecteur 51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79" name="Organigramme : Connecteur 78"/>
          <p:cNvSpPr/>
          <p:nvPr/>
        </p:nvSpPr>
        <p:spPr>
          <a:xfrm rot="19271454">
            <a:off x="315457" y="4068432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Organigramme : Connecteur 79"/>
          <p:cNvSpPr/>
          <p:nvPr/>
        </p:nvSpPr>
        <p:spPr>
          <a:xfrm rot="19271454">
            <a:off x="6940193" y="612047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ZoneTexte 81"/>
          <p:cNvSpPr txBox="1"/>
          <p:nvPr/>
        </p:nvSpPr>
        <p:spPr>
          <a:xfrm>
            <a:off x="2627784" y="2689756"/>
            <a:ext cx="3600400" cy="523220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CERCLE RESTAURATIF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3" name="ZoneTexte 82"/>
          <p:cNvSpPr txBox="1"/>
          <p:nvPr/>
        </p:nvSpPr>
        <p:spPr>
          <a:xfrm>
            <a:off x="6632104" y="1700808"/>
            <a:ext cx="2511896" cy="523220"/>
          </a:xfrm>
          <a:prstGeom prst="rect">
            <a:avLst/>
          </a:prstGeom>
          <a:solidFill>
            <a:schemeClr val="bg1">
              <a:alpha val="85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APRES - CERCLE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4" name="ZoneTexte 83"/>
          <p:cNvSpPr txBox="1"/>
          <p:nvPr/>
        </p:nvSpPr>
        <p:spPr>
          <a:xfrm>
            <a:off x="0" y="1867471"/>
            <a:ext cx="2267744" cy="76944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AVANT – CERCLE</a:t>
            </a:r>
          </a:p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pour le facilitateur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2" name="Groupe 76"/>
          <p:cNvGrpSpPr/>
          <p:nvPr/>
        </p:nvGrpSpPr>
        <p:grpSpPr>
          <a:xfrm>
            <a:off x="1115616" y="4581128"/>
            <a:ext cx="1143747" cy="1080387"/>
            <a:chOff x="2930338" y="1340768"/>
            <a:chExt cx="4233950" cy="2880320"/>
          </a:xfrm>
        </p:grpSpPr>
        <p:grpSp>
          <p:nvGrpSpPr>
            <p:cNvPr id="13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202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3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4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4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196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7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8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5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193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4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5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85" name="Organigramme : Connecteur 184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186" name="Organigramme : Connecteur 185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7" name="Organigramme : Connecteur 186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e 76"/>
          <p:cNvGrpSpPr/>
          <p:nvPr/>
        </p:nvGrpSpPr>
        <p:grpSpPr>
          <a:xfrm>
            <a:off x="7020272" y="764704"/>
            <a:ext cx="1825011" cy="1728192"/>
            <a:chOff x="1566511" y="1340768"/>
            <a:chExt cx="5456663" cy="4104456"/>
          </a:xfrm>
        </p:grpSpPr>
        <p:sp>
          <p:nvSpPr>
            <p:cNvPr id="67" name="Organigramme : Connecteur 66"/>
            <p:cNvSpPr/>
            <p:nvPr/>
          </p:nvSpPr>
          <p:spPr>
            <a:xfrm>
              <a:off x="4499992" y="4797152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grpSp>
          <p:nvGrpSpPr>
            <p:cNvPr id="17" name="Group 22"/>
            <p:cNvGrpSpPr>
              <a:grpSpLocks/>
            </p:cNvGrpSpPr>
            <p:nvPr/>
          </p:nvGrpSpPr>
          <p:grpSpPr bwMode="auto">
            <a:xfrm rot="5561928">
              <a:off x="4624345" y="4492955"/>
              <a:ext cx="431800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11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2" name="Line 24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8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08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9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9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105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6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0" name="Group 50"/>
            <p:cNvGrpSpPr>
              <a:grpSpLocks/>
            </p:cNvGrpSpPr>
            <p:nvPr/>
          </p:nvGrpSpPr>
          <p:grpSpPr bwMode="auto">
            <a:xfrm>
              <a:off x="6518374" y="2762177"/>
              <a:ext cx="431800" cy="1144587"/>
              <a:chOff x="2020" y="457"/>
              <a:chExt cx="272" cy="721"/>
            </a:xfrm>
            <a:solidFill>
              <a:srgbClr val="00B050"/>
            </a:solidFill>
          </p:grpSpPr>
          <p:sp>
            <p:nvSpPr>
              <p:cNvPr id="102" name="Oval 51"/>
              <p:cNvSpPr>
                <a:spLocks noChangeArrowheads="1"/>
              </p:cNvSpPr>
              <p:nvPr/>
            </p:nvSpPr>
            <p:spPr bwMode="auto">
              <a:xfrm>
                <a:off x="2020" y="639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3" name="Line 52"/>
              <p:cNvSpPr>
                <a:spLocks noChangeShapeType="1"/>
              </p:cNvSpPr>
              <p:nvPr/>
            </p:nvSpPr>
            <p:spPr bwMode="auto">
              <a:xfrm>
                <a:off x="2156" y="457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" name="Line 53"/>
              <p:cNvSpPr>
                <a:spLocks noChangeShapeType="1"/>
              </p:cNvSpPr>
              <p:nvPr/>
            </p:nvSpPr>
            <p:spPr bwMode="auto">
              <a:xfrm flipH="1">
                <a:off x="2156" y="1009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1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99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0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2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96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7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90" name="Organigramme : Connecteur 89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91" name="Organigramme : Connecteur 90"/>
            <p:cNvSpPr/>
            <p:nvPr/>
          </p:nvSpPr>
          <p:spPr>
            <a:xfrm>
              <a:off x="6303093" y="2879939"/>
              <a:ext cx="720081" cy="648071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2" name="Organigramme : Connecteur 91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3" name="Organigramme : Connecteur 92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94" name="Organigramme : Connecteur 93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77" name="Organigramme : Connecteur 76"/>
          <p:cNvSpPr/>
          <p:nvPr/>
        </p:nvSpPr>
        <p:spPr>
          <a:xfrm rot="19271454">
            <a:off x="-116591" y="3564376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3" name="Groupe 76"/>
          <p:cNvGrpSpPr/>
          <p:nvPr/>
        </p:nvGrpSpPr>
        <p:grpSpPr>
          <a:xfrm>
            <a:off x="323528" y="3789040"/>
            <a:ext cx="692625" cy="1431513"/>
            <a:chOff x="1566511" y="1340768"/>
            <a:chExt cx="2563977" cy="3816424"/>
          </a:xfrm>
        </p:grpSpPr>
        <p:grpSp>
          <p:nvGrpSpPr>
            <p:cNvPr id="2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224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5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5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221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2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3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6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218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0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15" name="Organigramme : Connecteur 214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216" name="Organigramme : Connecteur 215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217" name="Organigramme : Connecteur 216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1" name="ZoneTexte 80"/>
          <p:cNvSpPr txBox="1"/>
          <p:nvPr/>
        </p:nvSpPr>
        <p:spPr>
          <a:xfrm>
            <a:off x="251520" y="4725144"/>
            <a:ext cx="2448272" cy="76944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AVANT – CERCLES</a:t>
            </a:r>
          </a:p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avec chaque partie :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0" name="Organigramme : Connecteur 119"/>
          <p:cNvSpPr/>
          <p:nvPr/>
        </p:nvSpPr>
        <p:spPr>
          <a:xfrm>
            <a:off x="4644008" y="3861048"/>
            <a:ext cx="576064" cy="504056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i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6732240" y="328498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6" name="Titre 94"/>
          <p:cNvSpPr txBox="1">
            <a:spLocks/>
          </p:cNvSpPr>
          <p:nvPr/>
        </p:nvSpPr>
        <p:spPr>
          <a:xfrm>
            <a:off x="791072" y="260648"/>
            <a:ext cx="2952328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Avant…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7" name="Titre 94"/>
          <p:cNvSpPr txBox="1">
            <a:spLocks/>
          </p:cNvSpPr>
          <p:nvPr/>
        </p:nvSpPr>
        <p:spPr>
          <a:xfrm>
            <a:off x="4392488" y="260648"/>
            <a:ext cx="4751512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Après…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8" name="Titre 94"/>
          <p:cNvSpPr txBox="1">
            <a:spLocks/>
          </p:cNvSpPr>
          <p:nvPr/>
        </p:nvSpPr>
        <p:spPr>
          <a:xfrm>
            <a:off x="3168352" y="260648"/>
            <a:ext cx="3095328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Pendant…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9" name="Titre 12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24" name="ZoneTexte 123"/>
          <p:cNvSpPr txBox="1"/>
          <p:nvPr/>
        </p:nvSpPr>
        <p:spPr>
          <a:xfrm>
            <a:off x="3239344" y="4851157"/>
            <a:ext cx="5904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 avec toutes les personnes concernées par le conflit</a:t>
            </a:r>
          </a:p>
          <a:p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  <a:latin typeface="+mn-lt"/>
              </a:rPr>
              <a:t>Une forme de justice </a:t>
            </a:r>
            <a:r>
              <a:rPr lang="fr-FR" dirty="0" err="1" smtClean="0">
                <a:solidFill>
                  <a:srgbClr val="0070C0"/>
                </a:solidFill>
                <a:latin typeface="+mn-lt"/>
              </a:rPr>
              <a:t>restaurative</a:t>
            </a:r>
            <a:endParaRPr lang="fr-FR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1475656" y="5301208"/>
            <a:ext cx="6400800" cy="17526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Organigramme : Connecteur 6"/>
          <p:cNvSpPr/>
          <p:nvPr/>
        </p:nvSpPr>
        <p:spPr>
          <a:xfrm>
            <a:off x="1835696" y="1268760"/>
            <a:ext cx="5400000" cy="5400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</a:p>
          <a:p>
            <a:pPr algn="ctr"/>
            <a:r>
              <a:rPr lang="fr-F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 SYSTÈME RESTAURATIF</a:t>
            </a:r>
          </a:p>
          <a:p>
            <a:pPr algn="ctr"/>
            <a:endParaRPr lang="fr-F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fr-FR" sz="3200" dirty="0" smtClean="0"/>
          </a:p>
          <a:p>
            <a:pPr algn="ctr"/>
            <a:endParaRPr lang="fr-FR" sz="3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4" name="Organigramme : Connecteur 3"/>
          <p:cNvSpPr/>
          <p:nvPr/>
        </p:nvSpPr>
        <p:spPr>
          <a:xfrm>
            <a:off x="2699192" y="2996952"/>
            <a:ext cx="3528008" cy="3672408"/>
          </a:xfrm>
          <a:prstGeom prst="flowChartConnector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</a:p>
          <a:p>
            <a:pPr algn="ctr"/>
            <a:r>
              <a:rPr lang="fr-F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LES CERCLES RESTAURATIFS</a:t>
            </a:r>
          </a:p>
          <a:p>
            <a:pPr algn="ctr"/>
            <a:endParaRPr lang="fr-FR" sz="1400" dirty="0" smtClean="0"/>
          </a:p>
          <a:p>
            <a:pPr algn="ctr"/>
            <a:endParaRPr lang="fr-FR" sz="28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6" name="Organigramme : Connecteur 5"/>
          <p:cNvSpPr/>
          <p:nvPr/>
        </p:nvSpPr>
        <p:spPr>
          <a:xfrm>
            <a:off x="3347264" y="4293096"/>
            <a:ext cx="2376000" cy="2376264"/>
          </a:xfrm>
          <a:prstGeom prst="flowChartConnector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 PROCESSUS</a:t>
            </a:r>
            <a:endParaRPr lang="fr-F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5661248"/>
            <a:ext cx="9144000" cy="1200329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Remettre debout, réparer les dommages, retisser les liens</a:t>
            </a:r>
          </a:p>
          <a:p>
            <a:pPr marL="342900" indent="-342900" algn="ctr">
              <a:lnSpc>
                <a:spcPct val="150000"/>
              </a:lnSpc>
            </a:pPr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restaure bien les châteaux !...</a:t>
            </a:r>
            <a:endParaRPr lang="fr-FR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</a:t>
            </a:r>
            <a:r>
              <a:rPr lang="fr-FR" dirty="0" smtClean="0">
                <a:solidFill>
                  <a:srgbClr val="0070C0"/>
                </a:solidFill>
              </a:rPr>
              <a:t>système </a:t>
            </a:r>
            <a:r>
              <a:rPr lang="fr-FR" dirty="0" err="1" smtClean="0">
                <a:solidFill>
                  <a:srgbClr val="0070C0"/>
                </a:solidFill>
              </a:rPr>
              <a:t>restauratif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r>
              <a:rPr lang="fr-FR" dirty="0" smtClean="0"/>
              <a:t>Un endroit où le conflit peut bourgeonner</a:t>
            </a:r>
          </a:p>
          <a:p>
            <a:r>
              <a:rPr lang="fr-FR" dirty="0" smtClean="0"/>
              <a:t>Un moment pour entendre la douleur</a:t>
            </a:r>
          </a:p>
          <a:p>
            <a:r>
              <a:rPr lang="fr-FR" dirty="0" smtClean="0"/>
              <a:t>Un espace où on peut dire la vérité en sécurité</a:t>
            </a:r>
          </a:p>
          <a:p>
            <a:r>
              <a:rPr lang="fr-FR" dirty="0" smtClean="0"/>
              <a:t>Un lieu pour chercher la justice ensemble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76056" y="1810741"/>
            <a:ext cx="4320480" cy="5002635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220000"/>
              </a:lnSpc>
            </a:pPr>
            <a:r>
              <a:rPr lang="fr-FR" sz="8000" dirty="0" smtClean="0">
                <a:solidFill>
                  <a:srgbClr val="0070C0"/>
                </a:solidFill>
                <a:latin typeface="Arial Narrow" pitchFamily="34" charset="0"/>
              </a:rPr>
              <a:t>Une personne et sa communauté</a:t>
            </a:r>
          </a:p>
          <a:p>
            <a:pPr>
              <a:lnSpc>
                <a:spcPct val="220000"/>
              </a:lnSpc>
            </a:pPr>
            <a:r>
              <a:rPr lang="fr-FR" sz="8000" dirty="0" smtClean="0">
                <a:solidFill>
                  <a:srgbClr val="0070C0"/>
                </a:solidFill>
                <a:latin typeface="Arial Narrow" pitchFamily="34" charset="0"/>
              </a:rPr>
              <a:t>Régulation collective</a:t>
            </a:r>
          </a:p>
          <a:p>
            <a:pPr>
              <a:lnSpc>
                <a:spcPct val="220000"/>
              </a:lnSpc>
            </a:pPr>
            <a:r>
              <a:rPr lang="fr-FR" sz="8000" dirty="0" smtClean="0">
                <a:solidFill>
                  <a:srgbClr val="0070C0"/>
                </a:solidFill>
                <a:latin typeface="Arial Narrow" pitchFamily="34" charset="0"/>
              </a:rPr>
              <a:t>Élan de contribuer  ;  écoute mutuelle</a:t>
            </a:r>
          </a:p>
          <a:p>
            <a:pPr>
              <a:lnSpc>
                <a:spcPct val="220000"/>
              </a:lnSpc>
            </a:pPr>
            <a:r>
              <a:rPr lang="fr-FR" sz="8000" dirty="0" smtClean="0">
                <a:solidFill>
                  <a:srgbClr val="0070C0"/>
                </a:solidFill>
                <a:latin typeface="Arial Narrow" pitchFamily="34" charset="0"/>
              </a:rPr>
              <a:t>Auto-responsabilisation ; plan d’action</a:t>
            </a:r>
          </a:p>
          <a:p>
            <a:pPr>
              <a:lnSpc>
                <a:spcPct val="220000"/>
              </a:lnSpc>
            </a:pPr>
            <a:r>
              <a:rPr lang="fr-FR" sz="8000" dirty="0" smtClean="0">
                <a:solidFill>
                  <a:srgbClr val="0070C0"/>
                </a:solidFill>
                <a:latin typeface="Arial Narrow" pitchFamily="34" charset="0"/>
              </a:rPr>
              <a:t>Évolution, conscience, confiance</a:t>
            </a:r>
          </a:p>
          <a:p>
            <a:pPr>
              <a:lnSpc>
                <a:spcPct val="220000"/>
              </a:lnSpc>
            </a:pPr>
            <a:r>
              <a:rPr lang="fr-FR" sz="8000" dirty="0" smtClean="0">
                <a:solidFill>
                  <a:srgbClr val="0070C0"/>
                </a:solidFill>
                <a:latin typeface="Arial Narrow" pitchFamily="34" charset="0"/>
              </a:rPr>
              <a:t>Lien, compréhension, </a:t>
            </a:r>
            <a:r>
              <a:rPr lang="fr-FR" sz="8000" dirty="0" smtClean="0">
                <a:solidFill>
                  <a:srgbClr val="0070C0"/>
                </a:solidFill>
                <a:latin typeface="Arial Narrow" pitchFamily="34" charset="0"/>
              </a:rPr>
              <a:t>paix, réparation</a:t>
            </a:r>
            <a:endParaRPr lang="fr-FR" sz="8000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>
              <a:lnSpc>
                <a:spcPct val="220000"/>
              </a:lnSpc>
            </a:pPr>
            <a:endParaRPr lang="fr-FR" sz="2000" dirty="0" smtClean="0">
              <a:solidFill>
                <a:srgbClr val="0070C0"/>
              </a:solidFill>
            </a:endParaRPr>
          </a:p>
          <a:p>
            <a:pPr>
              <a:lnSpc>
                <a:spcPct val="220000"/>
              </a:lnSpc>
            </a:pPr>
            <a:endParaRPr lang="fr-FR" sz="1800" dirty="0">
              <a:solidFill>
                <a:srgbClr val="0070C0"/>
              </a:solidFill>
            </a:endParaRPr>
          </a:p>
        </p:txBody>
      </p:sp>
      <p:sp>
        <p:nvSpPr>
          <p:cNvPr id="4" name="Titre 94"/>
          <p:cNvSpPr>
            <a:spLocks noGrp="1"/>
          </p:cNvSpPr>
          <p:nvPr>
            <p:ph type="title"/>
          </p:nvPr>
        </p:nvSpPr>
        <p:spPr>
          <a:xfrm>
            <a:off x="-180528" y="274638"/>
            <a:ext cx="9505056" cy="1143000"/>
          </a:xfrm>
        </p:spPr>
        <p:txBody>
          <a:bodyPr>
            <a:noAutofit/>
          </a:bodyPr>
          <a:lstStyle/>
          <a:p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un </a:t>
            </a:r>
            <a:r>
              <a:rPr lang="fr-FR" sz="3600" dirty="0" smtClean="0">
                <a:solidFill>
                  <a:srgbClr val="FB5705"/>
                </a:solidFill>
              </a:rPr>
              <a:t>système </a:t>
            </a:r>
            <a:r>
              <a:rPr lang="fr-FR" sz="3600" dirty="0" err="1" smtClean="0">
                <a:solidFill>
                  <a:srgbClr val="FB5705"/>
                </a:solidFill>
              </a:rPr>
              <a:t>rétributif</a:t>
            </a:r>
            <a:r>
              <a:rPr lang="fr-FR" sz="3600" dirty="0" smtClean="0">
                <a:solidFill>
                  <a:srgbClr val="FB5705"/>
                </a:solidFill>
              </a:rPr>
              <a:t> </a:t>
            </a:r>
            <a:r>
              <a:rPr lang="fr-FR" sz="3600" dirty="0" smtClean="0"/>
              <a:t>ou un </a:t>
            </a:r>
            <a:r>
              <a:rPr lang="fr-FR" sz="3600" dirty="0" smtClean="0">
                <a:solidFill>
                  <a:srgbClr val="0070C0"/>
                </a:solidFill>
              </a:rPr>
              <a:t>système </a:t>
            </a:r>
            <a:r>
              <a:rPr lang="fr-FR" sz="3600" dirty="0" err="1" smtClean="0">
                <a:solidFill>
                  <a:srgbClr val="0070C0"/>
                </a:solidFill>
              </a:rPr>
              <a:t>restauratif</a:t>
            </a:r>
            <a:r>
              <a:rPr lang="fr-FR" sz="3600" dirty="0" smtClean="0">
                <a:solidFill>
                  <a:srgbClr val="0070C0"/>
                </a:solidFill>
              </a:rPr>
              <a:t> </a:t>
            </a:r>
            <a:r>
              <a:rPr lang="fr-FR" sz="3600" dirty="0" smtClean="0"/>
              <a:t>?</a:t>
            </a:r>
            <a:endParaRPr lang="fr-FR" sz="3600" b="1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-118864" y="1844824"/>
            <a:ext cx="3970784" cy="4536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8900" lvl="5" indent="268288">
              <a:lnSpc>
                <a:spcPct val="20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B5705"/>
                </a:solidFill>
                <a:effectLst/>
                <a:uLnTx/>
                <a:uFillTx/>
                <a:latin typeface="Arial Narrow" pitchFamily="34" charset="0"/>
              </a:rPr>
              <a:t>Un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FB5705"/>
                </a:solidFill>
                <a:effectLst/>
                <a:uLnTx/>
                <a:uFillTx/>
                <a:latin typeface="Arial Narrow" pitchFamily="34" charset="0"/>
              </a:rPr>
              <a:t> agresseur ; une victime</a:t>
            </a:r>
          </a:p>
          <a:p>
            <a:pPr marL="88900" lvl="5" indent="268288">
              <a:lnSpc>
                <a:spcPct val="20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baseline="0" dirty="0" smtClean="0">
                <a:solidFill>
                  <a:srgbClr val="FB5705"/>
                </a:solidFill>
                <a:latin typeface="Arial Narrow" pitchFamily="34" charset="0"/>
              </a:rPr>
              <a:t>Accusation ; système de défense</a:t>
            </a:r>
          </a:p>
          <a:p>
            <a:pPr marL="88900" lvl="5" indent="268288">
              <a:lnSpc>
                <a:spcPct val="20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FB5705"/>
                </a:solidFill>
                <a:latin typeface="Arial Narrow" pitchFamily="34" charset="0"/>
              </a:rPr>
              <a:t>Peur ; pouvoir sur les gens</a:t>
            </a:r>
          </a:p>
          <a:p>
            <a:pPr marL="88900" lvl="5" indent="268288">
              <a:lnSpc>
                <a:spcPct val="20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B5705"/>
                </a:solidFill>
                <a:effectLst/>
                <a:uLnTx/>
                <a:uFillTx/>
                <a:latin typeface="Arial Narrow" pitchFamily="34" charset="0"/>
              </a:rPr>
              <a:t>S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FB5705"/>
                </a:solidFill>
                <a:effectLst/>
                <a:uLnTx/>
                <a:uFillTx/>
                <a:latin typeface="Arial Narrow" pitchFamily="34" charset="0"/>
              </a:rPr>
              <a:t>anction ; peine ; exclusion</a:t>
            </a:r>
          </a:p>
          <a:p>
            <a:pPr marL="88900" lvl="5" indent="268288">
              <a:lnSpc>
                <a:spcPct val="20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FB5705"/>
                </a:solidFill>
                <a:latin typeface="Arial Narrow" pitchFamily="34" charset="0"/>
              </a:rPr>
              <a:t>Récidive , méfiance, violence</a:t>
            </a:r>
          </a:p>
          <a:p>
            <a:pPr marL="88900" lvl="5" indent="268288">
              <a:lnSpc>
                <a:spcPct val="20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FB5705"/>
                </a:solidFill>
                <a:latin typeface="Arial Narrow" pitchFamily="34" charset="0"/>
              </a:rPr>
              <a:t>Sécurité, </a:t>
            </a:r>
            <a:r>
              <a:rPr lang="fr-FR" sz="2000" dirty="0" smtClean="0">
                <a:solidFill>
                  <a:srgbClr val="FB5705"/>
                </a:solidFill>
                <a:latin typeface="Arial Narrow" pitchFamily="34" charset="0"/>
              </a:rPr>
              <a:t>réparation</a:t>
            </a:r>
            <a:endParaRPr lang="fr-FR" sz="2000" dirty="0" smtClean="0">
              <a:solidFill>
                <a:srgbClr val="FB5705"/>
              </a:solidFill>
              <a:latin typeface="Arial Narrow" pitchFamily="34" charset="0"/>
            </a:endParaRPr>
          </a:p>
          <a:p>
            <a:pPr marL="88900" lvl="5" indent="268288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915816" y="1844824"/>
            <a:ext cx="2304256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QUI ?</a:t>
            </a:r>
          </a:p>
          <a:p>
            <a:pPr marL="342900" marR="0" lvl="0" indent="-342900" algn="ctr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000" dirty="0" smtClean="0"/>
              <a:t>QUOI ?</a:t>
            </a:r>
          </a:p>
          <a:p>
            <a:pPr marL="342900" marR="0" lvl="0" indent="-342900" algn="ctr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LEVIER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?</a:t>
            </a:r>
          </a:p>
          <a:p>
            <a:pPr marL="342900" marR="0" lvl="0" indent="-342900" algn="ctr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000" baseline="0" dirty="0" smtClean="0"/>
              <a:t>ACTION ?</a:t>
            </a:r>
          </a:p>
          <a:p>
            <a:pPr marL="342900" indent="-342900" algn="ctr">
              <a:lnSpc>
                <a:spcPct val="200000"/>
              </a:lnSpc>
              <a:spcBef>
                <a:spcPct val="20000"/>
              </a:spcBef>
              <a:defRPr/>
            </a:pPr>
            <a:r>
              <a:rPr lang="fr-FR" sz="2000" dirty="0" smtClean="0"/>
              <a:t>CONSEQUENCE ?</a:t>
            </a:r>
          </a:p>
          <a:p>
            <a:pPr marL="342900" marR="0" lvl="0" indent="-342900" algn="ctr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000" baseline="0" dirty="0" smtClean="0"/>
              <a:t>BESOINS NOURRIS</a:t>
            </a:r>
            <a:r>
              <a:rPr lang="fr-FR" sz="2000" dirty="0" smtClean="0"/>
              <a:t> ?</a:t>
            </a:r>
          </a:p>
          <a:p>
            <a:pPr marL="342900" marR="0" lvl="0" indent="-342900" algn="ctr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 rot="15576952">
            <a:off x="1536866" y="538509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 rot="9479406">
            <a:off x="4658852" y="2617926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 rot="13023029">
            <a:off x="7705453" y="4947695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 rot="11147953">
            <a:off x="1449141" y="2584001"/>
            <a:ext cx="431800" cy="1062038"/>
            <a:chOff x="2064" y="694"/>
            <a:chExt cx="272" cy="669"/>
          </a:xfrm>
          <a:solidFill>
            <a:srgbClr val="FFFF00"/>
          </a:solidFill>
        </p:grpSpPr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" name="Line 32"/>
            <p:cNvSpPr>
              <a:spLocks noChangeShapeType="1"/>
            </p:cNvSpPr>
            <p:nvPr/>
          </p:nvSpPr>
          <p:spPr bwMode="auto">
            <a:xfrm>
              <a:off x="2150" y="694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 flipH="1">
              <a:off x="2134" y="1207"/>
              <a:ext cx="66" cy="156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" name="Group 34"/>
          <p:cNvGrpSpPr>
            <a:grpSpLocks/>
          </p:cNvGrpSpPr>
          <p:nvPr/>
        </p:nvGrpSpPr>
        <p:grpSpPr bwMode="auto">
          <a:xfrm rot="13542398">
            <a:off x="3314513" y="642805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38"/>
          <p:cNvGrpSpPr>
            <a:grpSpLocks/>
          </p:cNvGrpSpPr>
          <p:nvPr/>
        </p:nvGrpSpPr>
        <p:grpSpPr bwMode="auto">
          <a:xfrm rot="10460911">
            <a:off x="742784" y="4023351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 rot="-2831186">
            <a:off x="6751960" y="1447092"/>
            <a:ext cx="431800" cy="1223963"/>
            <a:chOff x="2064" y="663"/>
            <a:chExt cx="272" cy="771"/>
          </a:xfrm>
          <a:solidFill>
            <a:srgbClr val="00B0F0"/>
          </a:solidFill>
        </p:grpSpPr>
        <p:sp>
          <p:nvSpPr>
            <p:cNvPr id="2091" name="Oval 4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" name="Line 4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3" name="Line 45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" name="Group 46"/>
          <p:cNvGrpSpPr>
            <a:grpSpLocks/>
          </p:cNvGrpSpPr>
          <p:nvPr/>
        </p:nvGrpSpPr>
        <p:grpSpPr bwMode="auto">
          <a:xfrm rot="-804196">
            <a:off x="6638580" y="3535986"/>
            <a:ext cx="431800" cy="1106488"/>
            <a:chOff x="2064" y="663"/>
            <a:chExt cx="272" cy="697"/>
          </a:xfrm>
          <a:solidFill>
            <a:srgbClr val="FB5705"/>
          </a:solidFill>
        </p:grpSpPr>
        <p:sp>
          <p:nvSpPr>
            <p:cNvPr id="2095" name="Oval 4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 flipH="1">
              <a:off x="2131" y="1207"/>
              <a:ext cx="69" cy="153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" name="Group 50"/>
          <p:cNvGrpSpPr>
            <a:grpSpLocks/>
          </p:cNvGrpSpPr>
          <p:nvPr/>
        </p:nvGrpSpPr>
        <p:grpSpPr bwMode="auto">
          <a:xfrm rot="17773417">
            <a:off x="5658950" y="1623943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 rot="21086892">
            <a:off x="7631717" y="3245188"/>
            <a:ext cx="431800" cy="1193800"/>
            <a:chOff x="2064" y="663"/>
            <a:chExt cx="272" cy="752"/>
          </a:xfrm>
          <a:solidFill>
            <a:srgbClr val="00B050"/>
          </a:solidFill>
        </p:grpSpPr>
        <p:sp>
          <p:nvSpPr>
            <p:cNvPr id="2103" name="Oval 5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" name="Line 5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5" name="Line 57"/>
            <p:cNvSpPr>
              <a:spLocks noChangeShapeType="1"/>
            </p:cNvSpPr>
            <p:nvPr/>
          </p:nvSpPr>
          <p:spPr bwMode="auto">
            <a:xfrm flipH="1">
              <a:off x="2135" y="1207"/>
              <a:ext cx="65" cy="208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2" name="Group 88"/>
          <p:cNvGrpSpPr>
            <a:grpSpLocks/>
          </p:cNvGrpSpPr>
          <p:nvPr/>
        </p:nvGrpSpPr>
        <p:grpSpPr bwMode="auto">
          <a:xfrm rot="20734900">
            <a:off x="4348649" y="944329"/>
            <a:ext cx="431800" cy="1152525"/>
            <a:chOff x="2064" y="663"/>
            <a:chExt cx="272" cy="726"/>
          </a:xfrm>
          <a:solidFill>
            <a:srgbClr val="FFFF00"/>
          </a:solidFill>
        </p:grpSpPr>
        <p:sp>
          <p:nvSpPr>
            <p:cNvPr id="2137" name="Oval 8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" name="Line 9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39" name="Line 9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Pour mettre en place un système </a:t>
            </a:r>
            <a:r>
              <a:rPr lang="fr-FR" sz="3600" dirty="0" err="1" smtClean="0"/>
              <a:t>restauratif</a:t>
            </a:r>
            <a:r>
              <a:rPr lang="fr-FR" sz="3600" dirty="0" smtClean="0"/>
              <a:t> :</a:t>
            </a:r>
            <a:endParaRPr lang="fr-FR" sz="3600" dirty="0"/>
          </a:p>
        </p:txBody>
      </p:sp>
      <p:grpSp>
        <p:nvGrpSpPr>
          <p:cNvPr id="13" name="Group 21"/>
          <p:cNvGrpSpPr>
            <a:grpSpLocks/>
          </p:cNvGrpSpPr>
          <p:nvPr/>
        </p:nvGrpSpPr>
        <p:grpSpPr bwMode="auto">
          <a:xfrm rot="12925237">
            <a:off x="1936518" y="126697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5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4" name="Group 21"/>
          <p:cNvGrpSpPr>
            <a:grpSpLocks/>
          </p:cNvGrpSpPr>
          <p:nvPr/>
        </p:nvGrpSpPr>
        <p:grpSpPr bwMode="auto">
          <a:xfrm rot="15576952">
            <a:off x="2761001" y="1690638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5" name="Group 21"/>
          <p:cNvGrpSpPr>
            <a:grpSpLocks/>
          </p:cNvGrpSpPr>
          <p:nvPr/>
        </p:nvGrpSpPr>
        <p:grpSpPr bwMode="auto">
          <a:xfrm rot="15576952">
            <a:off x="5785337" y="46650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6" name="Group 21"/>
          <p:cNvGrpSpPr>
            <a:grpSpLocks/>
          </p:cNvGrpSpPr>
          <p:nvPr/>
        </p:nvGrpSpPr>
        <p:grpSpPr bwMode="auto">
          <a:xfrm rot="15576952">
            <a:off x="744777" y="2122685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7" name="Group 21"/>
          <p:cNvGrpSpPr>
            <a:grpSpLocks/>
          </p:cNvGrpSpPr>
          <p:nvPr/>
        </p:nvGrpSpPr>
        <p:grpSpPr bwMode="auto">
          <a:xfrm rot="15576952">
            <a:off x="2905017" y="565107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5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8" name="Group 21"/>
          <p:cNvGrpSpPr>
            <a:grpSpLocks/>
          </p:cNvGrpSpPr>
          <p:nvPr/>
        </p:nvGrpSpPr>
        <p:grpSpPr bwMode="auto">
          <a:xfrm rot="11552833">
            <a:off x="4827082" y="3967183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9" name="Group 21"/>
          <p:cNvGrpSpPr>
            <a:grpSpLocks/>
          </p:cNvGrpSpPr>
          <p:nvPr/>
        </p:nvGrpSpPr>
        <p:grpSpPr bwMode="auto">
          <a:xfrm rot="15576952">
            <a:off x="3049032" y="3274814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8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0" name="Group 21"/>
          <p:cNvGrpSpPr>
            <a:grpSpLocks/>
          </p:cNvGrpSpPr>
          <p:nvPr/>
        </p:nvGrpSpPr>
        <p:grpSpPr bwMode="auto">
          <a:xfrm rot="15576952">
            <a:off x="3481081" y="2482726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8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1" name="Group 21"/>
          <p:cNvGrpSpPr>
            <a:grpSpLocks/>
          </p:cNvGrpSpPr>
          <p:nvPr/>
        </p:nvGrpSpPr>
        <p:grpSpPr bwMode="auto">
          <a:xfrm rot="13096359">
            <a:off x="3625097" y="3778869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9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 rot="15576952">
            <a:off x="1752889" y="334682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9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" name="Group 21"/>
          <p:cNvGrpSpPr>
            <a:grpSpLocks/>
          </p:cNvGrpSpPr>
          <p:nvPr/>
        </p:nvGrpSpPr>
        <p:grpSpPr bwMode="auto">
          <a:xfrm rot="15576952">
            <a:off x="1968914" y="485899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9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4" name="Group 21"/>
          <p:cNvGrpSpPr>
            <a:grpSpLocks/>
          </p:cNvGrpSpPr>
          <p:nvPr/>
        </p:nvGrpSpPr>
        <p:grpSpPr bwMode="auto">
          <a:xfrm rot="15576952">
            <a:off x="4129153" y="464296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5" name="Group 21"/>
          <p:cNvGrpSpPr>
            <a:grpSpLocks/>
          </p:cNvGrpSpPr>
          <p:nvPr/>
        </p:nvGrpSpPr>
        <p:grpSpPr bwMode="auto">
          <a:xfrm rot="15576952">
            <a:off x="7297504" y="61051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7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9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6" name="Group 21"/>
          <p:cNvGrpSpPr>
            <a:grpSpLocks/>
          </p:cNvGrpSpPr>
          <p:nvPr/>
        </p:nvGrpSpPr>
        <p:grpSpPr bwMode="auto">
          <a:xfrm rot="2911181">
            <a:off x="6052036" y="485027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11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3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7" name="Group 21"/>
          <p:cNvGrpSpPr>
            <a:grpSpLocks/>
          </p:cNvGrpSpPr>
          <p:nvPr/>
        </p:nvGrpSpPr>
        <p:grpSpPr bwMode="auto">
          <a:xfrm rot="15576952">
            <a:off x="960801" y="161863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8" name="Group 21"/>
          <p:cNvGrpSpPr>
            <a:grpSpLocks/>
          </p:cNvGrpSpPr>
          <p:nvPr/>
        </p:nvGrpSpPr>
        <p:grpSpPr bwMode="auto">
          <a:xfrm rot="6357597">
            <a:off x="4497784" y="5696965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11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9" name="Group 21"/>
          <p:cNvGrpSpPr>
            <a:grpSpLocks/>
          </p:cNvGrpSpPr>
          <p:nvPr/>
        </p:nvGrpSpPr>
        <p:grpSpPr bwMode="auto">
          <a:xfrm rot="21224384">
            <a:off x="2540818" y="4313449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12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18" name="Espace réservé du contenu 2"/>
          <p:cNvSpPr txBox="1">
            <a:spLocks/>
          </p:cNvSpPr>
          <p:nvPr/>
        </p:nvSpPr>
        <p:spPr>
          <a:xfrm>
            <a:off x="1259632" y="1556792"/>
            <a:ext cx="6696744" cy="3960440"/>
          </a:xfrm>
          <a:prstGeom prst="rect">
            <a:avLst/>
          </a:prstGeom>
          <a:solidFill>
            <a:schemeClr val="bg1">
              <a:alpha val="81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Impliquer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l’ensemble de la communauté</a:t>
            </a:r>
          </a:p>
          <a:p>
            <a: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Identifier et intégrer les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sources de pouvoir </a:t>
            </a:r>
          </a:p>
          <a:p>
            <a: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Choisir un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lieu neutre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pour les différents cercles</a:t>
            </a:r>
          </a:p>
          <a:p>
            <a: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Trouver les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ressources humaines </a:t>
            </a: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nécessaires</a:t>
            </a: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Diffuser l’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information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à tous les membres</a:t>
            </a:r>
          </a:p>
          <a:p>
            <a: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Faciliter l’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accès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 chacun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au système 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restauratif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Quelques statistiques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En Grande-Bretagne : 71 % de récidive</a:t>
            </a:r>
          </a:p>
          <a:p>
            <a:r>
              <a:rPr lang="fr-FR" dirty="0" smtClean="0"/>
              <a:t>Au Brésil : </a:t>
            </a:r>
          </a:p>
          <a:p>
            <a:pPr lvl="1"/>
            <a:r>
              <a:rPr lang="fr-FR" dirty="0" smtClean="0"/>
              <a:t>9 % de satisfaits avec la Justice </a:t>
            </a:r>
            <a:r>
              <a:rPr lang="fr-FR" dirty="0" err="1" smtClean="0"/>
              <a:t>rétributive</a:t>
            </a:r>
            <a:endParaRPr lang="fr-FR" dirty="0" smtClean="0"/>
          </a:p>
          <a:p>
            <a:pPr lvl="1"/>
            <a:r>
              <a:rPr lang="fr-FR" dirty="0" smtClean="0"/>
              <a:t>92 % de satisfaits avec la Justice </a:t>
            </a:r>
            <a:r>
              <a:rPr lang="fr-FR" dirty="0" err="1" smtClean="0"/>
              <a:t>restaurative</a:t>
            </a:r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324544" y="3136106"/>
            <a:ext cx="6192688" cy="2669158"/>
          </a:xfrm>
        </p:spPr>
        <p:txBody>
          <a:bodyPr>
            <a:noAutofit/>
          </a:bodyPr>
          <a:lstStyle/>
          <a:p>
            <a:r>
              <a:rPr lang="fr-FR" sz="2400" b="1" dirty="0" smtClean="0">
                <a:solidFill>
                  <a:srgbClr val="0070C0"/>
                </a:solidFill>
              </a:rPr>
              <a:t>« La personne écoutée </a:t>
            </a:r>
            <a:br>
              <a:rPr lang="fr-FR" sz="2400" b="1" dirty="0" smtClean="0">
                <a:solidFill>
                  <a:srgbClr val="0070C0"/>
                </a:solidFill>
              </a:rPr>
            </a:br>
            <a:r>
              <a:rPr lang="fr-FR" sz="2400" b="1" dirty="0" smtClean="0">
                <a:solidFill>
                  <a:srgbClr val="0070C0"/>
                </a:solidFill>
              </a:rPr>
              <a:t>a passé beaucoup de temps </a:t>
            </a:r>
            <a:br>
              <a:rPr lang="fr-FR" sz="2400" b="1" dirty="0" smtClean="0">
                <a:solidFill>
                  <a:srgbClr val="0070C0"/>
                </a:solidFill>
              </a:rPr>
            </a:br>
            <a:r>
              <a:rPr lang="fr-FR" sz="2400" b="1" dirty="0" smtClean="0">
                <a:solidFill>
                  <a:srgbClr val="0070C0"/>
                </a:solidFill>
              </a:rPr>
              <a:t>à s’éloigner du conflit.</a:t>
            </a:r>
            <a:br>
              <a:rPr lang="fr-FR" sz="2400" b="1" dirty="0" smtClean="0">
                <a:solidFill>
                  <a:srgbClr val="0070C0"/>
                </a:solidFill>
              </a:rPr>
            </a:br>
            <a:r>
              <a:rPr lang="fr-FR" sz="2400" b="1" dirty="0" smtClean="0">
                <a:solidFill>
                  <a:srgbClr val="0070C0"/>
                </a:solidFill>
              </a:rPr>
              <a:t>C’est parce qu’elle est accompagnée </a:t>
            </a:r>
            <a:br>
              <a:rPr lang="fr-FR" sz="2400" b="1" dirty="0" smtClean="0">
                <a:solidFill>
                  <a:srgbClr val="0070C0"/>
                </a:solidFill>
              </a:rPr>
            </a:br>
            <a:r>
              <a:rPr lang="fr-FR" sz="2400" b="1" dirty="0" smtClean="0">
                <a:solidFill>
                  <a:srgbClr val="0070C0"/>
                </a:solidFill>
              </a:rPr>
              <a:t>qu’elle peut oser </a:t>
            </a:r>
            <a:br>
              <a:rPr lang="fr-FR" sz="2400" b="1" dirty="0" smtClean="0">
                <a:solidFill>
                  <a:srgbClr val="0070C0"/>
                </a:solidFill>
              </a:rPr>
            </a:br>
            <a:r>
              <a:rPr lang="fr-FR" sz="2400" b="1" dirty="0" smtClean="0">
                <a:solidFill>
                  <a:srgbClr val="0070C0"/>
                </a:solidFill>
              </a:rPr>
              <a:t>s’en rapprocher. »</a:t>
            </a:r>
            <a:r>
              <a:rPr lang="fr-FR" sz="2400" dirty="0" smtClean="0">
                <a:solidFill>
                  <a:srgbClr val="0070C0"/>
                </a:solidFill>
              </a:rPr>
              <a:t/>
            </a:r>
            <a:br>
              <a:rPr lang="fr-FR" sz="2400" dirty="0" smtClean="0">
                <a:solidFill>
                  <a:srgbClr val="0070C0"/>
                </a:solidFill>
              </a:rPr>
            </a:br>
            <a:r>
              <a:rPr lang="fr-FR" sz="2400" dirty="0" smtClean="0">
                <a:solidFill>
                  <a:srgbClr val="0070C0"/>
                </a:solidFill>
              </a:rPr>
              <a:t/>
            </a:r>
            <a:br>
              <a:rPr lang="fr-FR" sz="2400" dirty="0" smtClean="0">
                <a:solidFill>
                  <a:srgbClr val="0070C0"/>
                </a:solidFill>
              </a:rPr>
            </a:br>
            <a:r>
              <a:rPr lang="fr-FR" sz="1600" dirty="0" err="1" smtClean="0">
                <a:solidFill>
                  <a:srgbClr val="0070C0"/>
                </a:solidFill>
              </a:rPr>
              <a:t>Dominic</a:t>
            </a:r>
            <a:r>
              <a:rPr lang="fr-FR" sz="1600" dirty="0" smtClean="0">
                <a:solidFill>
                  <a:srgbClr val="0070C0"/>
                </a:solidFill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</a:rPr>
              <a:t>Barter</a:t>
            </a:r>
            <a:endParaRPr lang="fr-FR" sz="1600" dirty="0">
              <a:solidFill>
                <a:srgbClr val="0070C0"/>
              </a:solidFill>
            </a:endParaRPr>
          </a:p>
        </p:txBody>
      </p:sp>
      <p:pic>
        <p:nvPicPr>
          <p:cNvPr id="4" name="Picture 16" descr="https://encrypted-tbn1.gstatic.com/images?q=tbn:ANd9GcTuXMKM7SPrE_RxZH55oiWhjBOBdEMCm0wACTcSUZJ6ZE9zQIvEc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1986" y="2852936"/>
            <a:ext cx="3354470" cy="2232248"/>
          </a:xfrm>
          <a:prstGeom prst="rect">
            <a:avLst/>
          </a:prstGeom>
          <a:noFill/>
        </p:spPr>
      </p:pic>
      <p:grpSp>
        <p:nvGrpSpPr>
          <p:cNvPr id="9" name="Groupe 8"/>
          <p:cNvGrpSpPr/>
          <p:nvPr/>
        </p:nvGrpSpPr>
        <p:grpSpPr>
          <a:xfrm>
            <a:off x="899592" y="620688"/>
            <a:ext cx="1080120" cy="1080120"/>
            <a:chOff x="4860032" y="5517232"/>
            <a:chExt cx="1080120" cy="1080120"/>
          </a:xfrm>
        </p:grpSpPr>
        <p:sp>
          <p:nvSpPr>
            <p:cNvPr id="8" name="Organigramme : Connecteur 7"/>
            <p:cNvSpPr/>
            <p:nvPr/>
          </p:nvSpPr>
          <p:spPr>
            <a:xfrm>
              <a:off x="4860032" y="5517232"/>
              <a:ext cx="1080120" cy="1080120"/>
            </a:xfrm>
            <a:prstGeom prst="flowChartConnector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Organigramme : Connecteur 4"/>
            <p:cNvSpPr/>
            <p:nvPr/>
          </p:nvSpPr>
          <p:spPr>
            <a:xfrm>
              <a:off x="5004048" y="5805264"/>
              <a:ext cx="792088" cy="792088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  <a:p>
              <a:pPr algn="ctr"/>
              <a:endParaRPr lang="fr-FR" sz="3200" dirty="0" smtClean="0"/>
            </a:p>
            <a:p>
              <a:pPr algn="ctr"/>
              <a:endParaRPr lang="fr-FR" sz="3200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/>
            </a:p>
          </p:txBody>
        </p:sp>
        <p:sp>
          <p:nvSpPr>
            <p:cNvPr id="7" name="Organigramme : Connecteur 6"/>
            <p:cNvSpPr/>
            <p:nvPr/>
          </p:nvSpPr>
          <p:spPr>
            <a:xfrm>
              <a:off x="5148064" y="6093296"/>
              <a:ext cx="504056" cy="504056"/>
            </a:xfrm>
            <a:prstGeom prst="flowChartConnector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 smtClean="0"/>
            </a:p>
            <a:p>
              <a:pPr algn="ctr"/>
              <a:endParaRPr lang="fr-FR" sz="2800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6029" t="31856" r="38470" b="32173"/>
          <a:stretch>
            <a:fillRect/>
          </a:stretch>
        </p:blipFill>
        <p:spPr bwMode="auto">
          <a:xfrm>
            <a:off x="7036682" y="5517232"/>
            <a:ext cx="160475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7092280" y="6191726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 smtClean="0">
                <a:latin typeface="Arial Black" pitchFamily="34" charset="0"/>
              </a:rPr>
              <a:t>François </a:t>
            </a:r>
            <a:r>
              <a:rPr lang="fr-FR" sz="1100" i="1" dirty="0" err="1" smtClean="0">
                <a:latin typeface="Arial Black" pitchFamily="34" charset="0"/>
              </a:rPr>
              <a:t>Cribier</a:t>
            </a:r>
            <a:endParaRPr lang="fr-FR" sz="1100" i="1" dirty="0">
              <a:latin typeface="Arial Black" pitchFamily="34" charset="0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2699792" y="188640"/>
            <a:ext cx="6192688" cy="26691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 Aucune puissance de l’univers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n’est suffisamment forte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pour empêcher</a:t>
            </a:r>
            <a:r>
              <a:rPr kumimoji="0" lang="fr-FR" sz="24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les gens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 dire ce qu’ils ont </a:t>
            </a:r>
            <a:r>
              <a:rPr lang="fr-FR" sz="24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à dire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 »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Dominic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Barter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Les Cercles </a:t>
            </a:r>
            <a:r>
              <a:rPr lang="fr-FR" b="1" dirty="0" err="1" smtClean="0"/>
              <a:t>Restauratifs</a:t>
            </a:r>
            <a:r>
              <a:rPr lang="fr-FR" b="1" dirty="0" smtClean="0"/>
              <a:t> :</a:t>
            </a:r>
            <a:br>
              <a:rPr lang="fr-FR" b="1" dirty="0" smtClean="0"/>
            </a:br>
            <a:r>
              <a:rPr lang="fr-FR" dirty="0" smtClean="0"/>
              <a:t>une forme de Justice </a:t>
            </a:r>
            <a:r>
              <a:rPr lang="fr-FR" dirty="0" err="1" smtClean="0"/>
              <a:t>Restaurative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proposée par </a:t>
            </a:r>
            <a:r>
              <a:rPr lang="fr-FR" dirty="0" err="1" smtClean="0"/>
              <a:t>Dominic</a:t>
            </a:r>
            <a:r>
              <a:rPr lang="fr-FR" dirty="0" smtClean="0"/>
              <a:t> </a:t>
            </a:r>
            <a:r>
              <a:rPr lang="fr-FR" dirty="0" err="1" smtClean="0"/>
              <a:t>Barter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3140968"/>
            <a:ext cx="9108504" cy="3168352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FR" sz="51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 Ce qui rend le conflit dangereux,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FR" sz="51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c’est de s’en éloigner. »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FR" sz="4200" dirty="0" err="1" smtClean="0">
                <a:solidFill>
                  <a:srgbClr val="0070C0"/>
                </a:solidFill>
              </a:rPr>
              <a:t>Dominic</a:t>
            </a:r>
            <a:r>
              <a:rPr lang="fr-FR" sz="4200" dirty="0" smtClean="0">
                <a:solidFill>
                  <a:srgbClr val="0070C0"/>
                </a:solidFill>
              </a:rPr>
              <a:t> </a:t>
            </a:r>
            <a:r>
              <a:rPr lang="fr-FR" sz="4200" dirty="0" err="1" smtClean="0">
                <a:solidFill>
                  <a:srgbClr val="0070C0"/>
                </a:solidFill>
              </a:rPr>
              <a:t>Barter</a:t>
            </a:r>
            <a:endParaRPr lang="fr-FR" sz="4200" dirty="0" smtClean="0">
              <a:solidFill>
                <a:srgbClr val="0070C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fr-FR" sz="51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fr-FR" sz="51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fr-FR" sz="51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de proximité …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fr-FR" sz="51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…+ de curiosité… 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fr-FR" sz="51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 …+ de lien… 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fr-FR" sz="51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…+ de sécurité 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FR" sz="1600" dirty="0" smtClean="0">
                <a:solidFill>
                  <a:srgbClr val="0070C0"/>
                </a:solidFill>
              </a:rPr>
              <a:t> 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7452320" y="5157192"/>
            <a:ext cx="1224136" cy="1224136"/>
            <a:chOff x="4860032" y="5517232"/>
            <a:chExt cx="1080120" cy="1080120"/>
          </a:xfrm>
        </p:grpSpPr>
        <p:sp>
          <p:nvSpPr>
            <p:cNvPr id="5" name="Organigramme : Connecteur 4"/>
            <p:cNvSpPr/>
            <p:nvPr/>
          </p:nvSpPr>
          <p:spPr>
            <a:xfrm>
              <a:off x="4860032" y="5517232"/>
              <a:ext cx="1080120" cy="1080120"/>
            </a:xfrm>
            <a:prstGeom prst="flowChartConnector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Organigramme : Connecteur 5"/>
            <p:cNvSpPr/>
            <p:nvPr/>
          </p:nvSpPr>
          <p:spPr>
            <a:xfrm>
              <a:off x="5004048" y="5805264"/>
              <a:ext cx="792088" cy="792088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  <a:p>
              <a:pPr algn="ctr"/>
              <a:endParaRPr lang="fr-FR" sz="3200" dirty="0" smtClean="0"/>
            </a:p>
            <a:p>
              <a:pPr algn="ctr"/>
              <a:endParaRPr lang="fr-FR" sz="3200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/>
            </a:p>
          </p:txBody>
        </p:sp>
        <p:sp>
          <p:nvSpPr>
            <p:cNvPr id="7" name="Organigramme : Connecteur 6"/>
            <p:cNvSpPr/>
            <p:nvPr/>
          </p:nvSpPr>
          <p:spPr>
            <a:xfrm>
              <a:off x="5148064" y="6093296"/>
              <a:ext cx="504056" cy="504056"/>
            </a:xfrm>
            <a:prstGeom prst="flowChartConnector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 smtClean="0"/>
            </a:p>
            <a:p>
              <a:pPr algn="ctr"/>
              <a:endParaRPr lang="fr-FR" sz="2800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2636912"/>
            <a:ext cx="4680520" cy="1143000"/>
          </a:xfrm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justice </a:t>
            </a:r>
            <a:r>
              <a:rPr lang="fr-FR" sz="32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restaurative</a:t>
            </a:r>
            <a:r>
              <a:rPr lang="fr-FR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selon </a:t>
            </a:r>
            <a:r>
              <a:rPr lang="fr-FR" sz="32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Dominic</a:t>
            </a:r>
            <a:r>
              <a:rPr lang="fr-FR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Barter</a:t>
            </a:r>
            <a:endParaRPr lang="fr-FR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9512" y="3933056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Une réponse systémique pour la sécurité de nos communautés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763688" y="4869160"/>
            <a:ext cx="4968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Se comprendre l’un l’autre, </a:t>
            </a:r>
          </a:p>
          <a:p>
            <a:r>
              <a:rPr lang="fr-FR" sz="2400" dirty="0" smtClean="0">
                <a:solidFill>
                  <a:srgbClr val="0070C0"/>
                </a:solidFill>
              </a:rPr>
              <a:t>Tirer les leçons de ce qui s’est passé, </a:t>
            </a:r>
          </a:p>
          <a:p>
            <a:r>
              <a:rPr lang="fr-FR" sz="2400" dirty="0" smtClean="0">
                <a:solidFill>
                  <a:srgbClr val="0070C0"/>
                </a:solidFill>
              </a:rPr>
              <a:t>Élaborer un plan clairement défini Changer certaines conditions sociales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1772816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Depuis 2005 au Brésil. </a:t>
            </a:r>
          </a:p>
          <a:p>
            <a:r>
              <a:rPr lang="fr-FR" sz="2400" dirty="0" smtClean="0">
                <a:solidFill>
                  <a:srgbClr val="0070C0"/>
                </a:solidFill>
              </a:rPr>
              <a:t>Ministère de la Justice. 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475656" y="476672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Inspirée de la </a:t>
            </a:r>
          </a:p>
          <a:p>
            <a:r>
              <a:rPr lang="fr-FR" sz="2400" dirty="0" smtClean="0">
                <a:solidFill>
                  <a:srgbClr val="0070C0"/>
                </a:solidFill>
              </a:rPr>
              <a:t>Communication </a:t>
            </a:r>
            <a:r>
              <a:rPr lang="fr-FR" sz="2400" dirty="0" err="1" smtClean="0">
                <a:solidFill>
                  <a:srgbClr val="0070C0"/>
                </a:solidFill>
              </a:rPr>
              <a:t>NonViolente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804248" y="3429000"/>
            <a:ext cx="26642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Dans les écoles, </a:t>
            </a:r>
          </a:p>
          <a:p>
            <a:r>
              <a:rPr lang="fr-FR" sz="2400" dirty="0" smtClean="0">
                <a:solidFill>
                  <a:srgbClr val="0070C0"/>
                </a:solidFill>
              </a:rPr>
              <a:t>les tribunaux, </a:t>
            </a:r>
          </a:p>
          <a:p>
            <a:r>
              <a:rPr lang="fr-FR" sz="2400" dirty="0" smtClean="0">
                <a:solidFill>
                  <a:srgbClr val="0070C0"/>
                </a:solidFill>
              </a:rPr>
              <a:t>les prisons, </a:t>
            </a:r>
          </a:p>
          <a:p>
            <a:r>
              <a:rPr lang="fr-FR" sz="2400" dirty="0" smtClean="0">
                <a:solidFill>
                  <a:srgbClr val="0070C0"/>
                </a:solidFill>
              </a:rPr>
              <a:t>les quartiers, </a:t>
            </a:r>
          </a:p>
          <a:p>
            <a:r>
              <a:rPr lang="fr-FR" sz="2400" dirty="0" smtClean="0">
                <a:solidFill>
                  <a:srgbClr val="0070C0"/>
                </a:solidFill>
              </a:rPr>
              <a:t>les familles…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16016" y="1340768"/>
            <a:ext cx="4752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La non-violence à l’œuvre </a:t>
            </a:r>
          </a:p>
          <a:p>
            <a:r>
              <a:rPr lang="fr-FR" sz="2400" dirty="0" smtClean="0">
                <a:solidFill>
                  <a:srgbClr val="0070C0"/>
                </a:solidFill>
              </a:rPr>
              <a:t>dans la vie publique, </a:t>
            </a:r>
          </a:p>
          <a:p>
            <a:r>
              <a:rPr lang="fr-FR" sz="2400" dirty="0" smtClean="0">
                <a:solidFill>
                  <a:srgbClr val="0070C0"/>
                </a:solidFill>
              </a:rPr>
              <a:t>de façon tangible et constructive</a:t>
            </a:r>
            <a:endParaRPr lang="fr-FR" sz="2400" dirty="0">
              <a:solidFill>
                <a:srgbClr val="0070C0"/>
              </a:solidFill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7668344" y="5589240"/>
            <a:ext cx="1080120" cy="1080120"/>
            <a:chOff x="4860032" y="5517232"/>
            <a:chExt cx="1080120" cy="1080120"/>
          </a:xfrm>
        </p:grpSpPr>
        <p:sp>
          <p:nvSpPr>
            <p:cNvPr id="14" name="Organigramme : Connecteur 13"/>
            <p:cNvSpPr/>
            <p:nvPr/>
          </p:nvSpPr>
          <p:spPr>
            <a:xfrm>
              <a:off x="4860032" y="5517232"/>
              <a:ext cx="1080120" cy="1080120"/>
            </a:xfrm>
            <a:prstGeom prst="flowChartConnector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Organigramme : Connecteur 14"/>
            <p:cNvSpPr/>
            <p:nvPr/>
          </p:nvSpPr>
          <p:spPr>
            <a:xfrm>
              <a:off x="5004048" y="5805264"/>
              <a:ext cx="792088" cy="792088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  <a:p>
              <a:pPr algn="ctr"/>
              <a:endParaRPr lang="fr-FR" sz="3200" dirty="0" smtClean="0"/>
            </a:p>
            <a:p>
              <a:pPr algn="ctr"/>
              <a:endParaRPr lang="fr-FR" sz="3200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/>
            </a:p>
          </p:txBody>
        </p:sp>
        <p:sp>
          <p:nvSpPr>
            <p:cNvPr id="16" name="Organigramme : Connecteur 15"/>
            <p:cNvSpPr/>
            <p:nvPr/>
          </p:nvSpPr>
          <p:spPr>
            <a:xfrm>
              <a:off x="5148064" y="6093296"/>
              <a:ext cx="504056" cy="504056"/>
            </a:xfrm>
            <a:prstGeom prst="flowChartConnector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 smtClean="0"/>
            </a:p>
            <a:p>
              <a:pPr algn="ctr"/>
              <a:endParaRPr lang="fr-FR" sz="2800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/>
          <a:lstStyle/>
          <a:p>
            <a:r>
              <a:rPr lang="fr-FR" b="1" dirty="0" smtClean="0">
                <a:solidFill>
                  <a:srgbClr val="0070C0"/>
                </a:solidFill>
              </a:rPr>
              <a:t>Une forme de Justice </a:t>
            </a:r>
            <a:r>
              <a:rPr lang="fr-FR" b="1" dirty="0" err="1" smtClean="0">
                <a:solidFill>
                  <a:srgbClr val="0070C0"/>
                </a:solidFill>
              </a:rPr>
              <a:t>Restaurative</a:t>
            </a:r>
            <a:endParaRPr lang="fr-FR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1475656" y="5301208"/>
            <a:ext cx="6400800" cy="17526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Organigramme : Connecteur 6"/>
          <p:cNvSpPr/>
          <p:nvPr/>
        </p:nvSpPr>
        <p:spPr>
          <a:xfrm>
            <a:off x="1835696" y="1268760"/>
            <a:ext cx="5400000" cy="5400600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</a:p>
          <a:p>
            <a:pPr algn="ctr"/>
            <a:r>
              <a:rPr lang="fr-F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 SYSTÈME RESTAURATIF</a:t>
            </a:r>
          </a:p>
          <a:p>
            <a:pPr algn="ctr"/>
            <a:endParaRPr lang="fr-F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fr-FR" sz="3200" dirty="0" smtClean="0"/>
          </a:p>
          <a:p>
            <a:pPr algn="ctr"/>
            <a:endParaRPr lang="fr-FR" sz="3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4" name="Organigramme : Connecteur 3"/>
          <p:cNvSpPr/>
          <p:nvPr/>
        </p:nvSpPr>
        <p:spPr>
          <a:xfrm>
            <a:off x="2699192" y="2996952"/>
            <a:ext cx="3528008" cy="3672408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fr-F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</a:p>
          <a:p>
            <a:pPr algn="ctr"/>
            <a:r>
              <a:rPr lang="fr-F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LES CERCLES RESTAURATIFS</a:t>
            </a:r>
          </a:p>
          <a:p>
            <a:pPr algn="ctr"/>
            <a:endParaRPr lang="fr-F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fr-F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fr-FR" sz="1400" dirty="0" smtClean="0"/>
          </a:p>
          <a:p>
            <a:pPr algn="ctr"/>
            <a:endParaRPr lang="fr-FR" sz="28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6" name="Organigramme : Connecteur 5"/>
          <p:cNvSpPr/>
          <p:nvPr/>
        </p:nvSpPr>
        <p:spPr>
          <a:xfrm>
            <a:off x="3347264" y="4293096"/>
            <a:ext cx="2376000" cy="2376264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</a:p>
          <a:p>
            <a:pPr algn="ctr"/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 PROCESSUS</a:t>
            </a:r>
            <a:endParaRPr lang="fr-F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Organigramme : Connecteur 77"/>
          <p:cNvSpPr/>
          <p:nvPr/>
        </p:nvSpPr>
        <p:spPr>
          <a:xfrm rot="19271454">
            <a:off x="693215" y="4517992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76"/>
          <p:cNvGrpSpPr/>
          <p:nvPr/>
        </p:nvGrpSpPr>
        <p:grpSpPr>
          <a:xfrm>
            <a:off x="1619672" y="4797152"/>
            <a:ext cx="668819" cy="1539552"/>
            <a:chOff x="2930338" y="1340768"/>
            <a:chExt cx="2475850" cy="4104456"/>
          </a:xfrm>
        </p:grpSpPr>
        <p:sp>
          <p:nvSpPr>
            <p:cNvPr id="115" name="Organigramme : Connecteur 114"/>
            <p:cNvSpPr/>
            <p:nvPr/>
          </p:nvSpPr>
          <p:spPr>
            <a:xfrm>
              <a:off x="4499992" y="4797152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 rot="5561928">
              <a:off x="4624341" y="4492994"/>
              <a:ext cx="431805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43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4" name="Line 24"/>
              <p:cNvSpPr>
                <a:spLocks noChangeShapeType="1"/>
              </p:cNvSpPr>
              <p:nvPr/>
            </p:nvSpPr>
            <p:spPr bwMode="auto">
              <a:xfrm>
                <a:off x="2150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40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1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23" name="Organigramme : Connecteur 122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8" name="Flèche droite rayée 87"/>
          <p:cNvSpPr/>
          <p:nvPr/>
        </p:nvSpPr>
        <p:spPr>
          <a:xfrm rot="20518808">
            <a:off x="1695027" y="2887347"/>
            <a:ext cx="5464879" cy="792088"/>
          </a:xfrm>
          <a:prstGeom prst="stripedRightArrow">
            <a:avLst>
              <a:gd name="adj1" fmla="val 50000"/>
              <a:gd name="adj2" fmla="val 483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Organigramme : Connecteur 35"/>
          <p:cNvSpPr/>
          <p:nvPr/>
        </p:nvSpPr>
        <p:spPr>
          <a:xfrm rot="19271454">
            <a:off x="2343566" y="892161"/>
            <a:ext cx="4246293" cy="4248000"/>
          </a:xfrm>
          <a:prstGeom prst="flowChartConnector">
            <a:avLst/>
          </a:prstGeom>
          <a:solidFill>
            <a:schemeClr val="bg1">
              <a:alpha val="87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e 76"/>
          <p:cNvGrpSpPr/>
          <p:nvPr/>
        </p:nvGrpSpPr>
        <p:grpSpPr>
          <a:xfrm>
            <a:off x="2699793" y="1340768"/>
            <a:ext cx="3816423" cy="2898760"/>
            <a:chOff x="1566511" y="1340768"/>
            <a:chExt cx="5597777" cy="3934031"/>
          </a:xfrm>
        </p:grpSpPr>
        <p:sp>
          <p:nvSpPr>
            <p:cNvPr id="41" name="Freeform 13"/>
            <p:cNvSpPr>
              <a:spLocks/>
            </p:cNvSpPr>
            <p:nvPr/>
          </p:nvSpPr>
          <p:spPr bwMode="auto">
            <a:xfrm rot="19072197">
              <a:off x="3829380" y="2786829"/>
              <a:ext cx="1151043" cy="1408112"/>
            </a:xfrm>
            <a:custGeom>
              <a:avLst/>
              <a:gdLst/>
              <a:ahLst/>
              <a:cxnLst>
                <a:cxn ang="0">
                  <a:pos x="1337" y="1761"/>
                </a:cxn>
                <a:cxn ang="0">
                  <a:pos x="1543" y="2468"/>
                </a:cxn>
                <a:cxn ang="0">
                  <a:pos x="1607" y="1903"/>
                </a:cxn>
                <a:cxn ang="0">
                  <a:pos x="1247" y="2275"/>
                </a:cxn>
                <a:cxn ang="0">
                  <a:pos x="1466" y="1954"/>
                </a:cxn>
                <a:cxn ang="0">
                  <a:pos x="2250" y="1710"/>
                </a:cxn>
                <a:cxn ang="0">
                  <a:pos x="1119" y="1813"/>
                </a:cxn>
                <a:cxn ang="0">
                  <a:pos x="1672" y="1028"/>
                </a:cxn>
                <a:cxn ang="0">
                  <a:pos x="1504" y="1285"/>
                </a:cxn>
                <a:cxn ang="0">
                  <a:pos x="1260" y="1363"/>
                </a:cxn>
                <a:cxn ang="0">
                  <a:pos x="1903" y="1195"/>
                </a:cxn>
                <a:cxn ang="0">
                  <a:pos x="1993" y="398"/>
                </a:cxn>
                <a:cxn ang="0">
                  <a:pos x="720" y="913"/>
                </a:cxn>
                <a:cxn ang="0">
                  <a:pos x="2674" y="1080"/>
                </a:cxn>
                <a:cxn ang="0">
                  <a:pos x="1839" y="797"/>
                </a:cxn>
                <a:cxn ang="0">
                  <a:pos x="1749" y="823"/>
                </a:cxn>
                <a:cxn ang="0">
                  <a:pos x="1659" y="643"/>
                </a:cxn>
                <a:cxn ang="0">
                  <a:pos x="2636" y="1491"/>
                </a:cxn>
                <a:cxn ang="0">
                  <a:pos x="2237" y="591"/>
                </a:cxn>
                <a:cxn ang="0">
                  <a:pos x="1337" y="1877"/>
                </a:cxn>
                <a:cxn ang="0">
                  <a:pos x="1929" y="1645"/>
                </a:cxn>
                <a:cxn ang="0">
                  <a:pos x="2289" y="2044"/>
                </a:cxn>
                <a:cxn ang="0">
                  <a:pos x="1916" y="1838"/>
                </a:cxn>
                <a:cxn ang="0">
                  <a:pos x="1659" y="2185"/>
                </a:cxn>
                <a:cxn ang="0">
                  <a:pos x="2057" y="1414"/>
                </a:cxn>
                <a:cxn ang="0">
                  <a:pos x="1466" y="2121"/>
                </a:cxn>
                <a:cxn ang="0">
                  <a:pos x="2764" y="2083"/>
                </a:cxn>
                <a:cxn ang="0">
                  <a:pos x="1774" y="1568"/>
                </a:cxn>
                <a:cxn ang="0">
                  <a:pos x="2623" y="424"/>
                </a:cxn>
                <a:cxn ang="0">
                  <a:pos x="1633" y="283"/>
                </a:cxn>
                <a:cxn ang="0">
                  <a:pos x="1530" y="1003"/>
                </a:cxn>
                <a:cxn ang="0">
                  <a:pos x="2263" y="591"/>
                </a:cxn>
                <a:cxn ang="0">
                  <a:pos x="1993" y="1363"/>
                </a:cxn>
                <a:cxn ang="0">
                  <a:pos x="849" y="1337"/>
                </a:cxn>
                <a:cxn ang="0">
                  <a:pos x="1839" y="745"/>
                </a:cxn>
                <a:cxn ang="0">
                  <a:pos x="2842" y="913"/>
                </a:cxn>
                <a:cxn ang="0">
                  <a:pos x="2983" y="488"/>
                </a:cxn>
                <a:cxn ang="0">
                  <a:pos x="2944" y="835"/>
                </a:cxn>
                <a:cxn ang="0">
                  <a:pos x="1710" y="553"/>
                </a:cxn>
                <a:cxn ang="0">
                  <a:pos x="1890" y="1517"/>
                </a:cxn>
                <a:cxn ang="0">
                  <a:pos x="2083" y="2173"/>
                </a:cxn>
                <a:cxn ang="0">
                  <a:pos x="2186" y="1285"/>
                </a:cxn>
                <a:cxn ang="0">
                  <a:pos x="1813" y="540"/>
                </a:cxn>
                <a:cxn ang="0">
                  <a:pos x="1543" y="1324"/>
                </a:cxn>
                <a:cxn ang="0">
                  <a:pos x="2237" y="1581"/>
                </a:cxn>
                <a:cxn ang="0">
                  <a:pos x="1929" y="874"/>
                </a:cxn>
                <a:cxn ang="0">
                  <a:pos x="2456" y="964"/>
                </a:cxn>
                <a:cxn ang="0">
                  <a:pos x="1363" y="1157"/>
                </a:cxn>
                <a:cxn ang="0">
                  <a:pos x="1620" y="1375"/>
                </a:cxn>
                <a:cxn ang="0">
                  <a:pos x="1543" y="2160"/>
                </a:cxn>
                <a:cxn ang="0">
                  <a:pos x="1839" y="1170"/>
                </a:cxn>
                <a:cxn ang="0">
                  <a:pos x="1774" y="1748"/>
                </a:cxn>
                <a:cxn ang="0">
                  <a:pos x="1376" y="2173"/>
                </a:cxn>
                <a:cxn ang="0">
                  <a:pos x="1954" y="2057"/>
                </a:cxn>
                <a:cxn ang="0">
                  <a:pos x="2032" y="463"/>
                </a:cxn>
                <a:cxn ang="0">
                  <a:pos x="2482" y="1645"/>
                </a:cxn>
                <a:cxn ang="0">
                  <a:pos x="1569" y="1311"/>
                </a:cxn>
                <a:cxn ang="0">
                  <a:pos x="2790" y="2108"/>
                </a:cxn>
                <a:cxn ang="0">
                  <a:pos x="3523" y="2340"/>
                </a:cxn>
              </a:cxnLst>
              <a:rect l="0" t="0" r="r" b="b"/>
              <a:pathLst>
                <a:path w="3613" h="2559">
                  <a:moveTo>
                    <a:pt x="0" y="1581"/>
                  </a:moveTo>
                  <a:cubicBezTo>
                    <a:pt x="50" y="1590"/>
                    <a:pt x="212" y="1555"/>
                    <a:pt x="334" y="1581"/>
                  </a:cubicBezTo>
                  <a:cubicBezTo>
                    <a:pt x="456" y="1607"/>
                    <a:pt x="639" y="1684"/>
                    <a:pt x="733" y="1735"/>
                  </a:cubicBezTo>
                  <a:cubicBezTo>
                    <a:pt x="811" y="1799"/>
                    <a:pt x="798" y="1855"/>
                    <a:pt x="900" y="1890"/>
                  </a:cubicBezTo>
                  <a:cubicBezTo>
                    <a:pt x="1048" y="1881"/>
                    <a:pt x="1096" y="1904"/>
                    <a:pt x="1196" y="1838"/>
                  </a:cubicBezTo>
                  <a:cubicBezTo>
                    <a:pt x="1205" y="1825"/>
                    <a:pt x="1209" y="1808"/>
                    <a:pt x="1222" y="1800"/>
                  </a:cubicBezTo>
                  <a:cubicBezTo>
                    <a:pt x="1245" y="1786"/>
                    <a:pt x="1273" y="1783"/>
                    <a:pt x="1299" y="1774"/>
                  </a:cubicBezTo>
                  <a:cubicBezTo>
                    <a:pt x="1312" y="1770"/>
                    <a:pt x="1325" y="1767"/>
                    <a:pt x="1337" y="1761"/>
                  </a:cubicBezTo>
                  <a:cubicBezTo>
                    <a:pt x="1354" y="1752"/>
                    <a:pt x="1371" y="1742"/>
                    <a:pt x="1389" y="1735"/>
                  </a:cubicBezTo>
                  <a:cubicBezTo>
                    <a:pt x="1403" y="1730"/>
                    <a:pt x="1495" y="1712"/>
                    <a:pt x="1504" y="1710"/>
                  </a:cubicBezTo>
                  <a:cubicBezTo>
                    <a:pt x="1556" y="1714"/>
                    <a:pt x="1609" y="1708"/>
                    <a:pt x="1659" y="1723"/>
                  </a:cubicBezTo>
                  <a:cubicBezTo>
                    <a:pt x="1682" y="1730"/>
                    <a:pt x="1699" y="1753"/>
                    <a:pt x="1710" y="1774"/>
                  </a:cubicBezTo>
                  <a:cubicBezTo>
                    <a:pt x="1757" y="1862"/>
                    <a:pt x="1756" y="1964"/>
                    <a:pt x="1787" y="2057"/>
                  </a:cubicBezTo>
                  <a:cubicBezTo>
                    <a:pt x="1782" y="2147"/>
                    <a:pt x="1812" y="2252"/>
                    <a:pt x="1762" y="2327"/>
                  </a:cubicBezTo>
                  <a:cubicBezTo>
                    <a:pt x="1727" y="2380"/>
                    <a:pt x="1679" y="2418"/>
                    <a:pt x="1620" y="2443"/>
                  </a:cubicBezTo>
                  <a:cubicBezTo>
                    <a:pt x="1595" y="2453"/>
                    <a:pt x="1543" y="2468"/>
                    <a:pt x="1543" y="2468"/>
                  </a:cubicBezTo>
                  <a:cubicBezTo>
                    <a:pt x="1368" y="2461"/>
                    <a:pt x="1157" y="2516"/>
                    <a:pt x="1067" y="2340"/>
                  </a:cubicBezTo>
                  <a:cubicBezTo>
                    <a:pt x="1045" y="2189"/>
                    <a:pt x="1092" y="2020"/>
                    <a:pt x="1003" y="1890"/>
                  </a:cubicBezTo>
                  <a:cubicBezTo>
                    <a:pt x="1022" y="1832"/>
                    <a:pt x="1019" y="1816"/>
                    <a:pt x="1106" y="1787"/>
                  </a:cubicBezTo>
                  <a:cubicBezTo>
                    <a:pt x="1132" y="1778"/>
                    <a:pt x="1157" y="1770"/>
                    <a:pt x="1183" y="1761"/>
                  </a:cubicBezTo>
                  <a:cubicBezTo>
                    <a:pt x="1196" y="1757"/>
                    <a:pt x="1222" y="1748"/>
                    <a:pt x="1222" y="1748"/>
                  </a:cubicBezTo>
                  <a:cubicBezTo>
                    <a:pt x="1252" y="1752"/>
                    <a:pt x="1284" y="1750"/>
                    <a:pt x="1312" y="1761"/>
                  </a:cubicBezTo>
                  <a:cubicBezTo>
                    <a:pt x="1341" y="1772"/>
                    <a:pt x="1361" y="1799"/>
                    <a:pt x="1389" y="1813"/>
                  </a:cubicBezTo>
                  <a:cubicBezTo>
                    <a:pt x="1464" y="1850"/>
                    <a:pt x="1525" y="1882"/>
                    <a:pt x="1607" y="1903"/>
                  </a:cubicBezTo>
                  <a:cubicBezTo>
                    <a:pt x="1791" y="1899"/>
                    <a:pt x="1977" y="1909"/>
                    <a:pt x="2160" y="1890"/>
                  </a:cubicBezTo>
                  <a:cubicBezTo>
                    <a:pt x="2169" y="1889"/>
                    <a:pt x="2329" y="1793"/>
                    <a:pt x="2340" y="1787"/>
                  </a:cubicBezTo>
                  <a:cubicBezTo>
                    <a:pt x="2382" y="1731"/>
                    <a:pt x="2384" y="1709"/>
                    <a:pt x="2404" y="1645"/>
                  </a:cubicBezTo>
                  <a:cubicBezTo>
                    <a:pt x="2382" y="1575"/>
                    <a:pt x="2343" y="1582"/>
                    <a:pt x="2276" y="1568"/>
                  </a:cubicBezTo>
                  <a:cubicBezTo>
                    <a:pt x="2246" y="1572"/>
                    <a:pt x="2212" y="1565"/>
                    <a:pt x="2186" y="1581"/>
                  </a:cubicBezTo>
                  <a:cubicBezTo>
                    <a:pt x="2071" y="1653"/>
                    <a:pt x="2027" y="1789"/>
                    <a:pt x="1929" y="1877"/>
                  </a:cubicBezTo>
                  <a:cubicBezTo>
                    <a:pt x="1860" y="1939"/>
                    <a:pt x="1784" y="1977"/>
                    <a:pt x="1710" y="2031"/>
                  </a:cubicBezTo>
                  <a:cubicBezTo>
                    <a:pt x="1571" y="2132"/>
                    <a:pt x="1418" y="2236"/>
                    <a:pt x="1247" y="2275"/>
                  </a:cubicBezTo>
                  <a:cubicBezTo>
                    <a:pt x="1183" y="2271"/>
                    <a:pt x="1118" y="2273"/>
                    <a:pt x="1054" y="2263"/>
                  </a:cubicBezTo>
                  <a:cubicBezTo>
                    <a:pt x="1037" y="2260"/>
                    <a:pt x="940" y="2220"/>
                    <a:pt x="913" y="2211"/>
                  </a:cubicBezTo>
                  <a:cubicBezTo>
                    <a:pt x="873" y="2095"/>
                    <a:pt x="950" y="2059"/>
                    <a:pt x="1016" y="1993"/>
                  </a:cubicBezTo>
                  <a:cubicBezTo>
                    <a:pt x="1031" y="1978"/>
                    <a:pt x="1036" y="1953"/>
                    <a:pt x="1054" y="1941"/>
                  </a:cubicBezTo>
                  <a:cubicBezTo>
                    <a:pt x="1121" y="1895"/>
                    <a:pt x="1219" y="1852"/>
                    <a:pt x="1299" y="1825"/>
                  </a:cubicBezTo>
                  <a:cubicBezTo>
                    <a:pt x="1316" y="1838"/>
                    <a:pt x="1335" y="1849"/>
                    <a:pt x="1350" y="1864"/>
                  </a:cubicBezTo>
                  <a:cubicBezTo>
                    <a:pt x="1369" y="1883"/>
                    <a:pt x="1380" y="1911"/>
                    <a:pt x="1402" y="1928"/>
                  </a:cubicBezTo>
                  <a:cubicBezTo>
                    <a:pt x="1420" y="1942"/>
                    <a:pt x="1445" y="1944"/>
                    <a:pt x="1466" y="1954"/>
                  </a:cubicBezTo>
                  <a:cubicBezTo>
                    <a:pt x="1535" y="1989"/>
                    <a:pt x="1582" y="2016"/>
                    <a:pt x="1659" y="2031"/>
                  </a:cubicBezTo>
                  <a:cubicBezTo>
                    <a:pt x="1848" y="2023"/>
                    <a:pt x="1925" y="2039"/>
                    <a:pt x="2070" y="1993"/>
                  </a:cubicBezTo>
                  <a:cubicBezTo>
                    <a:pt x="2165" y="2015"/>
                    <a:pt x="2238" y="2076"/>
                    <a:pt x="2314" y="2134"/>
                  </a:cubicBezTo>
                  <a:cubicBezTo>
                    <a:pt x="2323" y="2113"/>
                    <a:pt x="2340" y="2093"/>
                    <a:pt x="2340" y="2070"/>
                  </a:cubicBezTo>
                  <a:cubicBezTo>
                    <a:pt x="2340" y="2047"/>
                    <a:pt x="2320" y="2028"/>
                    <a:pt x="2314" y="2005"/>
                  </a:cubicBezTo>
                  <a:cubicBezTo>
                    <a:pt x="2302" y="1959"/>
                    <a:pt x="2298" y="1911"/>
                    <a:pt x="2289" y="1864"/>
                  </a:cubicBezTo>
                  <a:cubicBezTo>
                    <a:pt x="2284" y="1838"/>
                    <a:pt x="2282" y="1812"/>
                    <a:pt x="2276" y="1787"/>
                  </a:cubicBezTo>
                  <a:cubicBezTo>
                    <a:pt x="2269" y="1761"/>
                    <a:pt x="2250" y="1710"/>
                    <a:pt x="2250" y="1710"/>
                  </a:cubicBezTo>
                  <a:cubicBezTo>
                    <a:pt x="2235" y="1623"/>
                    <a:pt x="2241" y="1572"/>
                    <a:pt x="2147" y="1543"/>
                  </a:cubicBezTo>
                  <a:cubicBezTo>
                    <a:pt x="2100" y="1556"/>
                    <a:pt x="2050" y="1560"/>
                    <a:pt x="2006" y="1581"/>
                  </a:cubicBezTo>
                  <a:cubicBezTo>
                    <a:pt x="1959" y="1603"/>
                    <a:pt x="1877" y="1671"/>
                    <a:pt x="1877" y="1671"/>
                  </a:cubicBezTo>
                  <a:cubicBezTo>
                    <a:pt x="1832" y="1765"/>
                    <a:pt x="1873" y="1697"/>
                    <a:pt x="1762" y="1800"/>
                  </a:cubicBezTo>
                  <a:cubicBezTo>
                    <a:pt x="1493" y="2050"/>
                    <a:pt x="1811" y="1754"/>
                    <a:pt x="1620" y="1967"/>
                  </a:cubicBezTo>
                  <a:cubicBezTo>
                    <a:pt x="1594" y="1996"/>
                    <a:pt x="1558" y="2016"/>
                    <a:pt x="1530" y="2044"/>
                  </a:cubicBezTo>
                  <a:cubicBezTo>
                    <a:pt x="1479" y="2040"/>
                    <a:pt x="1426" y="2042"/>
                    <a:pt x="1376" y="2031"/>
                  </a:cubicBezTo>
                  <a:cubicBezTo>
                    <a:pt x="1263" y="2006"/>
                    <a:pt x="1178" y="1903"/>
                    <a:pt x="1119" y="1813"/>
                  </a:cubicBezTo>
                  <a:cubicBezTo>
                    <a:pt x="1115" y="1787"/>
                    <a:pt x="1104" y="1761"/>
                    <a:pt x="1106" y="1735"/>
                  </a:cubicBezTo>
                  <a:cubicBezTo>
                    <a:pt x="1108" y="1712"/>
                    <a:pt x="1124" y="1693"/>
                    <a:pt x="1132" y="1671"/>
                  </a:cubicBezTo>
                  <a:cubicBezTo>
                    <a:pt x="1158" y="1601"/>
                    <a:pt x="1203" y="1553"/>
                    <a:pt x="1273" y="1530"/>
                  </a:cubicBezTo>
                  <a:cubicBezTo>
                    <a:pt x="1397" y="1345"/>
                    <a:pt x="1806" y="1455"/>
                    <a:pt x="1916" y="1453"/>
                  </a:cubicBezTo>
                  <a:cubicBezTo>
                    <a:pt x="1929" y="1431"/>
                    <a:pt x="1946" y="1412"/>
                    <a:pt x="1954" y="1388"/>
                  </a:cubicBezTo>
                  <a:cubicBezTo>
                    <a:pt x="1998" y="1266"/>
                    <a:pt x="1944" y="1122"/>
                    <a:pt x="1890" y="1015"/>
                  </a:cubicBezTo>
                  <a:cubicBezTo>
                    <a:pt x="1882" y="999"/>
                    <a:pt x="1856" y="1007"/>
                    <a:pt x="1839" y="1003"/>
                  </a:cubicBezTo>
                  <a:cubicBezTo>
                    <a:pt x="1783" y="1011"/>
                    <a:pt x="1726" y="1014"/>
                    <a:pt x="1672" y="1028"/>
                  </a:cubicBezTo>
                  <a:cubicBezTo>
                    <a:pt x="1647" y="1035"/>
                    <a:pt x="1520" y="1109"/>
                    <a:pt x="1504" y="1118"/>
                  </a:cubicBezTo>
                  <a:cubicBezTo>
                    <a:pt x="1442" y="1152"/>
                    <a:pt x="1374" y="1173"/>
                    <a:pt x="1312" y="1208"/>
                  </a:cubicBezTo>
                  <a:cubicBezTo>
                    <a:pt x="1280" y="1226"/>
                    <a:pt x="1256" y="1258"/>
                    <a:pt x="1222" y="1273"/>
                  </a:cubicBezTo>
                  <a:cubicBezTo>
                    <a:pt x="1176" y="1294"/>
                    <a:pt x="1069" y="1320"/>
                    <a:pt x="1003" y="1337"/>
                  </a:cubicBezTo>
                  <a:cubicBezTo>
                    <a:pt x="954" y="1333"/>
                    <a:pt x="733" y="1354"/>
                    <a:pt x="810" y="1221"/>
                  </a:cubicBezTo>
                  <a:cubicBezTo>
                    <a:pt x="818" y="1207"/>
                    <a:pt x="836" y="1204"/>
                    <a:pt x="849" y="1195"/>
                  </a:cubicBezTo>
                  <a:cubicBezTo>
                    <a:pt x="1055" y="1207"/>
                    <a:pt x="1249" y="1239"/>
                    <a:pt x="1453" y="1260"/>
                  </a:cubicBezTo>
                  <a:cubicBezTo>
                    <a:pt x="1470" y="1268"/>
                    <a:pt x="1486" y="1278"/>
                    <a:pt x="1504" y="1285"/>
                  </a:cubicBezTo>
                  <a:cubicBezTo>
                    <a:pt x="1529" y="1295"/>
                    <a:pt x="1582" y="1311"/>
                    <a:pt x="1582" y="1311"/>
                  </a:cubicBezTo>
                  <a:cubicBezTo>
                    <a:pt x="1702" y="1306"/>
                    <a:pt x="1892" y="1345"/>
                    <a:pt x="1993" y="1247"/>
                  </a:cubicBezTo>
                  <a:cubicBezTo>
                    <a:pt x="1989" y="1217"/>
                    <a:pt x="2009" y="1165"/>
                    <a:pt x="1980" y="1157"/>
                  </a:cubicBezTo>
                  <a:cubicBezTo>
                    <a:pt x="1925" y="1141"/>
                    <a:pt x="1869" y="1183"/>
                    <a:pt x="1813" y="1195"/>
                  </a:cubicBezTo>
                  <a:cubicBezTo>
                    <a:pt x="1721" y="1215"/>
                    <a:pt x="1637" y="1257"/>
                    <a:pt x="1543" y="1273"/>
                  </a:cubicBezTo>
                  <a:cubicBezTo>
                    <a:pt x="1479" y="1284"/>
                    <a:pt x="1414" y="1287"/>
                    <a:pt x="1350" y="1298"/>
                  </a:cubicBezTo>
                  <a:cubicBezTo>
                    <a:pt x="1329" y="1307"/>
                    <a:pt x="1305" y="1311"/>
                    <a:pt x="1286" y="1324"/>
                  </a:cubicBezTo>
                  <a:cubicBezTo>
                    <a:pt x="1273" y="1333"/>
                    <a:pt x="1275" y="1367"/>
                    <a:pt x="1260" y="1363"/>
                  </a:cubicBezTo>
                  <a:cubicBezTo>
                    <a:pt x="1241" y="1358"/>
                    <a:pt x="1241" y="1329"/>
                    <a:pt x="1234" y="1311"/>
                  </a:cubicBezTo>
                  <a:cubicBezTo>
                    <a:pt x="1220" y="1277"/>
                    <a:pt x="1209" y="1242"/>
                    <a:pt x="1196" y="1208"/>
                  </a:cubicBezTo>
                  <a:cubicBezTo>
                    <a:pt x="1192" y="1174"/>
                    <a:pt x="1180" y="1140"/>
                    <a:pt x="1183" y="1105"/>
                  </a:cubicBezTo>
                  <a:cubicBezTo>
                    <a:pt x="1185" y="1082"/>
                    <a:pt x="1186" y="1043"/>
                    <a:pt x="1209" y="1041"/>
                  </a:cubicBezTo>
                  <a:cubicBezTo>
                    <a:pt x="1282" y="1033"/>
                    <a:pt x="1354" y="1069"/>
                    <a:pt x="1427" y="1080"/>
                  </a:cubicBezTo>
                  <a:cubicBezTo>
                    <a:pt x="1470" y="1086"/>
                    <a:pt x="1513" y="1089"/>
                    <a:pt x="1556" y="1093"/>
                  </a:cubicBezTo>
                  <a:cubicBezTo>
                    <a:pt x="1590" y="1106"/>
                    <a:pt x="1624" y="1121"/>
                    <a:pt x="1659" y="1131"/>
                  </a:cubicBezTo>
                  <a:cubicBezTo>
                    <a:pt x="1740" y="1155"/>
                    <a:pt x="1903" y="1195"/>
                    <a:pt x="1903" y="1195"/>
                  </a:cubicBezTo>
                  <a:cubicBezTo>
                    <a:pt x="1963" y="1231"/>
                    <a:pt x="2025" y="1248"/>
                    <a:pt x="2083" y="1285"/>
                  </a:cubicBezTo>
                  <a:cubicBezTo>
                    <a:pt x="2126" y="1281"/>
                    <a:pt x="2171" y="1286"/>
                    <a:pt x="2212" y="1273"/>
                  </a:cubicBezTo>
                  <a:cubicBezTo>
                    <a:pt x="2297" y="1247"/>
                    <a:pt x="2312" y="1176"/>
                    <a:pt x="2340" y="1105"/>
                  </a:cubicBezTo>
                  <a:cubicBezTo>
                    <a:pt x="2344" y="1007"/>
                    <a:pt x="2342" y="908"/>
                    <a:pt x="2353" y="810"/>
                  </a:cubicBezTo>
                  <a:cubicBezTo>
                    <a:pt x="2355" y="793"/>
                    <a:pt x="2407" y="672"/>
                    <a:pt x="2417" y="643"/>
                  </a:cubicBezTo>
                  <a:cubicBezTo>
                    <a:pt x="2289" y="513"/>
                    <a:pt x="2438" y="653"/>
                    <a:pt x="2314" y="565"/>
                  </a:cubicBezTo>
                  <a:cubicBezTo>
                    <a:pt x="2263" y="529"/>
                    <a:pt x="2238" y="497"/>
                    <a:pt x="2173" y="475"/>
                  </a:cubicBezTo>
                  <a:cubicBezTo>
                    <a:pt x="2109" y="427"/>
                    <a:pt x="2067" y="423"/>
                    <a:pt x="1993" y="398"/>
                  </a:cubicBezTo>
                  <a:cubicBezTo>
                    <a:pt x="1942" y="402"/>
                    <a:pt x="1888" y="396"/>
                    <a:pt x="1839" y="411"/>
                  </a:cubicBezTo>
                  <a:cubicBezTo>
                    <a:pt x="1812" y="419"/>
                    <a:pt x="1794" y="444"/>
                    <a:pt x="1774" y="463"/>
                  </a:cubicBezTo>
                  <a:cubicBezTo>
                    <a:pt x="1730" y="504"/>
                    <a:pt x="1689" y="548"/>
                    <a:pt x="1646" y="591"/>
                  </a:cubicBezTo>
                  <a:cubicBezTo>
                    <a:pt x="1319" y="918"/>
                    <a:pt x="1641" y="535"/>
                    <a:pt x="1389" y="848"/>
                  </a:cubicBezTo>
                  <a:cubicBezTo>
                    <a:pt x="1359" y="885"/>
                    <a:pt x="1301" y="903"/>
                    <a:pt x="1260" y="925"/>
                  </a:cubicBezTo>
                  <a:cubicBezTo>
                    <a:pt x="1177" y="971"/>
                    <a:pt x="1212" y="962"/>
                    <a:pt x="1119" y="1003"/>
                  </a:cubicBezTo>
                  <a:cubicBezTo>
                    <a:pt x="1060" y="1029"/>
                    <a:pt x="989" y="1028"/>
                    <a:pt x="926" y="1041"/>
                  </a:cubicBezTo>
                  <a:cubicBezTo>
                    <a:pt x="762" y="1027"/>
                    <a:pt x="745" y="1062"/>
                    <a:pt x="720" y="913"/>
                  </a:cubicBezTo>
                  <a:cubicBezTo>
                    <a:pt x="1000" y="883"/>
                    <a:pt x="1276" y="868"/>
                    <a:pt x="1556" y="848"/>
                  </a:cubicBezTo>
                  <a:cubicBezTo>
                    <a:pt x="1659" y="857"/>
                    <a:pt x="1770" y="832"/>
                    <a:pt x="1864" y="874"/>
                  </a:cubicBezTo>
                  <a:cubicBezTo>
                    <a:pt x="1900" y="890"/>
                    <a:pt x="1865" y="953"/>
                    <a:pt x="1877" y="990"/>
                  </a:cubicBezTo>
                  <a:cubicBezTo>
                    <a:pt x="1882" y="1005"/>
                    <a:pt x="1960" y="1061"/>
                    <a:pt x="1967" y="1067"/>
                  </a:cubicBezTo>
                  <a:cubicBezTo>
                    <a:pt x="2019" y="1063"/>
                    <a:pt x="2072" y="1068"/>
                    <a:pt x="2122" y="1054"/>
                  </a:cubicBezTo>
                  <a:cubicBezTo>
                    <a:pt x="2137" y="1050"/>
                    <a:pt x="2135" y="1025"/>
                    <a:pt x="2147" y="1015"/>
                  </a:cubicBezTo>
                  <a:cubicBezTo>
                    <a:pt x="2158" y="1007"/>
                    <a:pt x="2173" y="1007"/>
                    <a:pt x="2186" y="1003"/>
                  </a:cubicBezTo>
                  <a:cubicBezTo>
                    <a:pt x="2417" y="1028"/>
                    <a:pt x="2489" y="1033"/>
                    <a:pt x="2674" y="1080"/>
                  </a:cubicBezTo>
                  <a:cubicBezTo>
                    <a:pt x="2717" y="1071"/>
                    <a:pt x="2783" y="1093"/>
                    <a:pt x="2803" y="1054"/>
                  </a:cubicBezTo>
                  <a:cubicBezTo>
                    <a:pt x="2834" y="992"/>
                    <a:pt x="2796" y="917"/>
                    <a:pt x="2790" y="848"/>
                  </a:cubicBezTo>
                  <a:cubicBezTo>
                    <a:pt x="2779" y="714"/>
                    <a:pt x="2710" y="606"/>
                    <a:pt x="2572" y="578"/>
                  </a:cubicBezTo>
                  <a:cubicBezTo>
                    <a:pt x="2516" y="582"/>
                    <a:pt x="2459" y="581"/>
                    <a:pt x="2404" y="591"/>
                  </a:cubicBezTo>
                  <a:cubicBezTo>
                    <a:pt x="2389" y="594"/>
                    <a:pt x="2380" y="610"/>
                    <a:pt x="2366" y="617"/>
                  </a:cubicBezTo>
                  <a:cubicBezTo>
                    <a:pt x="2345" y="627"/>
                    <a:pt x="2324" y="635"/>
                    <a:pt x="2302" y="643"/>
                  </a:cubicBezTo>
                  <a:cubicBezTo>
                    <a:pt x="2175" y="688"/>
                    <a:pt x="2057" y="742"/>
                    <a:pt x="1929" y="784"/>
                  </a:cubicBezTo>
                  <a:cubicBezTo>
                    <a:pt x="1900" y="794"/>
                    <a:pt x="1869" y="791"/>
                    <a:pt x="1839" y="797"/>
                  </a:cubicBezTo>
                  <a:cubicBezTo>
                    <a:pt x="1804" y="804"/>
                    <a:pt x="1771" y="818"/>
                    <a:pt x="1736" y="823"/>
                  </a:cubicBezTo>
                  <a:cubicBezTo>
                    <a:pt x="1655" y="835"/>
                    <a:pt x="1492" y="848"/>
                    <a:pt x="1492" y="848"/>
                  </a:cubicBezTo>
                  <a:cubicBezTo>
                    <a:pt x="1350" y="844"/>
                    <a:pt x="1208" y="851"/>
                    <a:pt x="1067" y="835"/>
                  </a:cubicBezTo>
                  <a:cubicBezTo>
                    <a:pt x="1054" y="833"/>
                    <a:pt x="1054" y="810"/>
                    <a:pt x="1054" y="797"/>
                  </a:cubicBezTo>
                  <a:cubicBezTo>
                    <a:pt x="1054" y="709"/>
                    <a:pt x="1056" y="726"/>
                    <a:pt x="1119" y="694"/>
                  </a:cubicBezTo>
                  <a:cubicBezTo>
                    <a:pt x="1235" y="705"/>
                    <a:pt x="1354" y="703"/>
                    <a:pt x="1466" y="733"/>
                  </a:cubicBezTo>
                  <a:cubicBezTo>
                    <a:pt x="1520" y="748"/>
                    <a:pt x="1568" y="781"/>
                    <a:pt x="1620" y="797"/>
                  </a:cubicBezTo>
                  <a:cubicBezTo>
                    <a:pt x="1662" y="810"/>
                    <a:pt x="1706" y="814"/>
                    <a:pt x="1749" y="823"/>
                  </a:cubicBezTo>
                  <a:cubicBezTo>
                    <a:pt x="1792" y="832"/>
                    <a:pt x="1877" y="848"/>
                    <a:pt x="1877" y="848"/>
                  </a:cubicBezTo>
                  <a:cubicBezTo>
                    <a:pt x="2042" y="835"/>
                    <a:pt x="2189" y="797"/>
                    <a:pt x="2353" y="784"/>
                  </a:cubicBezTo>
                  <a:cubicBezTo>
                    <a:pt x="2460" y="729"/>
                    <a:pt x="2420" y="680"/>
                    <a:pt x="2404" y="540"/>
                  </a:cubicBezTo>
                  <a:cubicBezTo>
                    <a:pt x="2404" y="537"/>
                    <a:pt x="2381" y="465"/>
                    <a:pt x="2379" y="463"/>
                  </a:cubicBezTo>
                  <a:cubicBezTo>
                    <a:pt x="2348" y="426"/>
                    <a:pt x="2324" y="365"/>
                    <a:pt x="2276" y="360"/>
                  </a:cubicBezTo>
                  <a:cubicBezTo>
                    <a:pt x="2237" y="356"/>
                    <a:pt x="2199" y="351"/>
                    <a:pt x="2160" y="347"/>
                  </a:cubicBezTo>
                  <a:cubicBezTo>
                    <a:pt x="2104" y="360"/>
                    <a:pt x="2047" y="367"/>
                    <a:pt x="1993" y="385"/>
                  </a:cubicBezTo>
                  <a:cubicBezTo>
                    <a:pt x="1856" y="431"/>
                    <a:pt x="1763" y="553"/>
                    <a:pt x="1659" y="643"/>
                  </a:cubicBezTo>
                  <a:cubicBezTo>
                    <a:pt x="1543" y="743"/>
                    <a:pt x="1383" y="812"/>
                    <a:pt x="1234" y="835"/>
                  </a:cubicBezTo>
                  <a:cubicBezTo>
                    <a:pt x="1170" y="857"/>
                    <a:pt x="1146" y="832"/>
                    <a:pt x="1093" y="797"/>
                  </a:cubicBezTo>
                  <a:cubicBezTo>
                    <a:pt x="1471" y="779"/>
                    <a:pt x="1846" y="740"/>
                    <a:pt x="2224" y="758"/>
                  </a:cubicBezTo>
                  <a:cubicBezTo>
                    <a:pt x="2260" y="1005"/>
                    <a:pt x="2316" y="1221"/>
                    <a:pt x="2417" y="1453"/>
                  </a:cubicBezTo>
                  <a:cubicBezTo>
                    <a:pt x="2452" y="1533"/>
                    <a:pt x="2483" y="1597"/>
                    <a:pt x="2546" y="1658"/>
                  </a:cubicBezTo>
                  <a:cubicBezTo>
                    <a:pt x="2563" y="1650"/>
                    <a:pt x="2586" y="1648"/>
                    <a:pt x="2597" y="1633"/>
                  </a:cubicBezTo>
                  <a:cubicBezTo>
                    <a:pt x="2610" y="1615"/>
                    <a:pt x="2604" y="1589"/>
                    <a:pt x="2610" y="1568"/>
                  </a:cubicBezTo>
                  <a:cubicBezTo>
                    <a:pt x="2617" y="1542"/>
                    <a:pt x="2627" y="1517"/>
                    <a:pt x="2636" y="1491"/>
                  </a:cubicBezTo>
                  <a:cubicBezTo>
                    <a:pt x="2649" y="1390"/>
                    <a:pt x="2669" y="1295"/>
                    <a:pt x="2687" y="1195"/>
                  </a:cubicBezTo>
                  <a:cubicBezTo>
                    <a:pt x="2709" y="1076"/>
                    <a:pt x="2713" y="964"/>
                    <a:pt x="2752" y="848"/>
                  </a:cubicBezTo>
                  <a:cubicBezTo>
                    <a:pt x="2748" y="784"/>
                    <a:pt x="2749" y="719"/>
                    <a:pt x="2739" y="655"/>
                  </a:cubicBezTo>
                  <a:cubicBezTo>
                    <a:pt x="2730" y="600"/>
                    <a:pt x="2656" y="493"/>
                    <a:pt x="2623" y="450"/>
                  </a:cubicBezTo>
                  <a:cubicBezTo>
                    <a:pt x="2602" y="386"/>
                    <a:pt x="2567" y="380"/>
                    <a:pt x="2507" y="360"/>
                  </a:cubicBezTo>
                  <a:cubicBezTo>
                    <a:pt x="2484" y="375"/>
                    <a:pt x="2434" y="407"/>
                    <a:pt x="2417" y="424"/>
                  </a:cubicBezTo>
                  <a:cubicBezTo>
                    <a:pt x="2402" y="439"/>
                    <a:pt x="2395" y="461"/>
                    <a:pt x="2379" y="475"/>
                  </a:cubicBezTo>
                  <a:cubicBezTo>
                    <a:pt x="2334" y="517"/>
                    <a:pt x="2284" y="552"/>
                    <a:pt x="2237" y="591"/>
                  </a:cubicBezTo>
                  <a:cubicBezTo>
                    <a:pt x="2216" y="608"/>
                    <a:pt x="2063" y="659"/>
                    <a:pt x="2044" y="668"/>
                  </a:cubicBezTo>
                  <a:cubicBezTo>
                    <a:pt x="2021" y="678"/>
                    <a:pt x="2002" y="695"/>
                    <a:pt x="1980" y="707"/>
                  </a:cubicBezTo>
                  <a:cubicBezTo>
                    <a:pt x="1833" y="785"/>
                    <a:pt x="1762" y="790"/>
                    <a:pt x="1697" y="951"/>
                  </a:cubicBezTo>
                  <a:cubicBezTo>
                    <a:pt x="1693" y="1002"/>
                    <a:pt x="1684" y="1053"/>
                    <a:pt x="1684" y="1105"/>
                  </a:cubicBezTo>
                  <a:cubicBezTo>
                    <a:pt x="1684" y="1295"/>
                    <a:pt x="1759" y="1523"/>
                    <a:pt x="1607" y="1671"/>
                  </a:cubicBezTo>
                  <a:cubicBezTo>
                    <a:pt x="1585" y="1737"/>
                    <a:pt x="1524" y="1909"/>
                    <a:pt x="1479" y="1954"/>
                  </a:cubicBezTo>
                  <a:cubicBezTo>
                    <a:pt x="1425" y="2008"/>
                    <a:pt x="1451" y="1978"/>
                    <a:pt x="1402" y="2044"/>
                  </a:cubicBezTo>
                  <a:cubicBezTo>
                    <a:pt x="1380" y="1988"/>
                    <a:pt x="1357" y="1933"/>
                    <a:pt x="1337" y="1877"/>
                  </a:cubicBezTo>
                  <a:cubicBezTo>
                    <a:pt x="1322" y="1835"/>
                    <a:pt x="1319" y="1788"/>
                    <a:pt x="1299" y="1748"/>
                  </a:cubicBezTo>
                  <a:cubicBezTo>
                    <a:pt x="1280" y="1710"/>
                    <a:pt x="1245" y="1681"/>
                    <a:pt x="1222" y="1645"/>
                  </a:cubicBezTo>
                  <a:cubicBezTo>
                    <a:pt x="1202" y="1613"/>
                    <a:pt x="1188" y="1577"/>
                    <a:pt x="1170" y="1543"/>
                  </a:cubicBezTo>
                  <a:cubicBezTo>
                    <a:pt x="1154" y="1513"/>
                    <a:pt x="1134" y="1484"/>
                    <a:pt x="1119" y="1453"/>
                  </a:cubicBezTo>
                  <a:cubicBezTo>
                    <a:pt x="1113" y="1441"/>
                    <a:pt x="1093" y="1411"/>
                    <a:pt x="1106" y="1414"/>
                  </a:cubicBezTo>
                  <a:cubicBezTo>
                    <a:pt x="1191" y="1430"/>
                    <a:pt x="1249" y="1550"/>
                    <a:pt x="1299" y="1607"/>
                  </a:cubicBezTo>
                  <a:cubicBezTo>
                    <a:pt x="1345" y="1659"/>
                    <a:pt x="1414" y="1675"/>
                    <a:pt x="1479" y="1697"/>
                  </a:cubicBezTo>
                  <a:cubicBezTo>
                    <a:pt x="1685" y="1690"/>
                    <a:pt x="1790" y="1738"/>
                    <a:pt x="1929" y="1645"/>
                  </a:cubicBezTo>
                  <a:cubicBezTo>
                    <a:pt x="1965" y="1467"/>
                    <a:pt x="1926" y="1679"/>
                    <a:pt x="1954" y="1285"/>
                  </a:cubicBezTo>
                  <a:cubicBezTo>
                    <a:pt x="1960" y="1200"/>
                    <a:pt x="1994" y="1141"/>
                    <a:pt x="2019" y="1067"/>
                  </a:cubicBezTo>
                  <a:cubicBezTo>
                    <a:pt x="2004" y="1228"/>
                    <a:pt x="1988" y="1417"/>
                    <a:pt x="2057" y="1568"/>
                  </a:cubicBezTo>
                  <a:cubicBezTo>
                    <a:pt x="2069" y="1593"/>
                    <a:pt x="2093" y="1610"/>
                    <a:pt x="2109" y="1633"/>
                  </a:cubicBezTo>
                  <a:cubicBezTo>
                    <a:pt x="2123" y="1653"/>
                    <a:pt x="2128" y="1681"/>
                    <a:pt x="2147" y="1697"/>
                  </a:cubicBezTo>
                  <a:cubicBezTo>
                    <a:pt x="2197" y="1741"/>
                    <a:pt x="2337" y="1757"/>
                    <a:pt x="2404" y="1774"/>
                  </a:cubicBezTo>
                  <a:cubicBezTo>
                    <a:pt x="2382" y="1829"/>
                    <a:pt x="2365" y="1887"/>
                    <a:pt x="2340" y="1941"/>
                  </a:cubicBezTo>
                  <a:cubicBezTo>
                    <a:pt x="2324" y="1976"/>
                    <a:pt x="2300" y="2007"/>
                    <a:pt x="2289" y="2044"/>
                  </a:cubicBezTo>
                  <a:cubicBezTo>
                    <a:pt x="2257" y="2156"/>
                    <a:pt x="2275" y="2105"/>
                    <a:pt x="2237" y="2198"/>
                  </a:cubicBezTo>
                  <a:cubicBezTo>
                    <a:pt x="2233" y="2237"/>
                    <a:pt x="2224" y="2275"/>
                    <a:pt x="2224" y="2314"/>
                  </a:cubicBezTo>
                  <a:cubicBezTo>
                    <a:pt x="2224" y="2332"/>
                    <a:pt x="2227" y="2380"/>
                    <a:pt x="2237" y="2365"/>
                  </a:cubicBezTo>
                  <a:cubicBezTo>
                    <a:pt x="2254" y="2340"/>
                    <a:pt x="2241" y="2304"/>
                    <a:pt x="2250" y="2275"/>
                  </a:cubicBezTo>
                  <a:cubicBezTo>
                    <a:pt x="2254" y="2260"/>
                    <a:pt x="2267" y="2250"/>
                    <a:pt x="2276" y="2237"/>
                  </a:cubicBezTo>
                  <a:cubicBezTo>
                    <a:pt x="2284" y="2207"/>
                    <a:pt x="2306" y="2178"/>
                    <a:pt x="2302" y="2147"/>
                  </a:cubicBezTo>
                  <a:cubicBezTo>
                    <a:pt x="2293" y="2067"/>
                    <a:pt x="2246" y="2036"/>
                    <a:pt x="2186" y="1993"/>
                  </a:cubicBezTo>
                  <a:cubicBezTo>
                    <a:pt x="2104" y="1935"/>
                    <a:pt x="2009" y="1880"/>
                    <a:pt x="1916" y="1838"/>
                  </a:cubicBezTo>
                  <a:cubicBezTo>
                    <a:pt x="1891" y="1827"/>
                    <a:pt x="1806" y="1816"/>
                    <a:pt x="1787" y="1813"/>
                  </a:cubicBezTo>
                  <a:cubicBezTo>
                    <a:pt x="1766" y="1817"/>
                    <a:pt x="1740" y="1811"/>
                    <a:pt x="1723" y="1825"/>
                  </a:cubicBezTo>
                  <a:cubicBezTo>
                    <a:pt x="1709" y="1836"/>
                    <a:pt x="1713" y="1859"/>
                    <a:pt x="1710" y="1877"/>
                  </a:cubicBezTo>
                  <a:cubicBezTo>
                    <a:pt x="1694" y="1978"/>
                    <a:pt x="1707" y="1992"/>
                    <a:pt x="1672" y="2083"/>
                  </a:cubicBezTo>
                  <a:cubicBezTo>
                    <a:pt x="1640" y="2168"/>
                    <a:pt x="1530" y="2327"/>
                    <a:pt x="1466" y="2391"/>
                  </a:cubicBezTo>
                  <a:cubicBezTo>
                    <a:pt x="1457" y="2378"/>
                    <a:pt x="1442" y="2368"/>
                    <a:pt x="1440" y="2353"/>
                  </a:cubicBezTo>
                  <a:cubicBezTo>
                    <a:pt x="1430" y="2252"/>
                    <a:pt x="1442" y="2272"/>
                    <a:pt x="1504" y="2237"/>
                  </a:cubicBezTo>
                  <a:cubicBezTo>
                    <a:pt x="1604" y="2181"/>
                    <a:pt x="1534" y="2203"/>
                    <a:pt x="1659" y="2185"/>
                  </a:cubicBezTo>
                  <a:cubicBezTo>
                    <a:pt x="1745" y="2158"/>
                    <a:pt x="1798" y="2163"/>
                    <a:pt x="1890" y="2173"/>
                  </a:cubicBezTo>
                  <a:cubicBezTo>
                    <a:pt x="1928" y="2223"/>
                    <a:pt x="1934" y="2257"/>
                    <a:pt x="1993" y="2275"/>
                  </a:cubicBezTo>
                  <a:cubicBezTo>
                    <a:pt x="2074" y="2356"/>
                    <a:pt x="2157" y="2325"/>
                    <a:pt x="2263" y="2314"/>
                  </a:cubicBezTo>
                  <a:cubicBezTo>
                    <a:pt x="2325" y="2293"/>
                    <a:pt x="2338" y="2259"/>
                    <a:pt x="2353" y="2198"/>
                  </a:cubicBezTo>
                  <a:cubicBezTo>
                    <a:pt x="2374" y="1881"/>
                    <a:pt x="2370" y="2069"/>
                    <a:pt x="2340" y="1633"/>
                  </a:cubicBezTo>
                  <a:cubicBezTo>
                    <a:pt x="2337" y="1594"/>
                    <a:pt x="2293" y="1489"/>
                    <a:pt x="2276" y="1478"/>
                  </a:cubicBezTo>
                  <a:cubicBezTo>
                    <a:pt x="2233" y="1451"/>
                    <a:pt x="2202" y="1416"/>
                    <a:pt x="2160" y="1388"/>
                  </a:cubicBezTo>
                  <a:cubicBezTo>
                    <a:pt x="2126" y="1397"/>
                    <a:pt x="2090" y="1401"/>
                    <a:pt x="2057" y="1414"/>
                  </a:cubicBezTo>
                  <a:cubicBezTo>
                    <a:pt x="2034" y="1423"/>
                    <a:pt x="2015" y="1442"/>
                    <a:pt x="1993" y="1453"/>
                  </a:cubicBezTo>
                  <a:cubicBezTo>
                    <a:pt x="1981" y="1459"/>
                    <a:pt x="1967" y="1461"/>
                    <a:pt x="1954" y="1465"/>
                  </a:cubicBezTo>
                  <a:cubicBezTo>
                    <a:pt x="1916" y="1495"/>
                    <a:pt x="1877" y="1525"/>
                    <a:pt x="1839" y="1555"/>
                  </a:cubicBezTo>
                  <a:cubicBezTo>
                    <a:pt x="1836" y="1557"/>
                    <a:pt x="1749" y="1607"/>
                    <a:pt x="1736" y="1620"/>
                  </a:cubicBezTo>
                  <a:cubicBezTo>
                    <a:pt x="1721" y="1635"/>
                    <a:pt x="1713" y="1657"/>
                    <a:pt x="1697" y="1671"/>
                  </a:cubicBezTo>
                  <a:cubicBezTo>
                    <a:pt x="1662" y="1700"/>
                    <a:pt x="1611" y="1712"/>
                    <a:pt x="1582" y="1748"/>
                  </a:cubicBezTo>
                  <a:cubicBezTo>
                    <a:pt x="1537" y="1804"/>
                    <a:pt x="1502" y="1854"/>
                    <a:pt x="1466" y="1915"/>
                  </a:cubicBezTo>
                  <a:cubicBezTo>
                    <a:pt x="1450" y="1994"/>
                    <a:pt x="1437" y="2027"/>
                    <a:pt x="1466" y="2121"/>
                  </a:cubicBezTo>
                  <a:cubicBezTo>
                    <a:pt x="1470" y="2136"/>
                    <a:pt x="1492" y="2137"/>
                    <a:pt x="1504" y="2147"/>
                  </a:cubicBezTo>
                  <a:cubicBezTo>
                    <a:pt x="1560" y="2193"/>
                    <a:pt x="1533" y="2190"/>
                    <a:pt x="1607" y="2237"/>
                  </a:cubicBezTo>
                  <a:cubicBezTo>
                    <a:pt x="1741" y="2323"/>
                    <a:pt x="1883" y="2390"/>
                    <a:pt x="2032" y="2443"/>
                  </a:cubicBezTo>
                  <a:cubicBezTo>
                    <a:pt x="2114" y="2472"/>
                    <a:pt x="2190" y="2523"/>
                    <a:pt x="2276" y="2533"/>
                  </a:cubicBezTo>
                  <a:cubicBezTo>
                    <a:pt x="2345" y="2541"/>
                    <a:pt x="2482" y="2558"/>
                    <a:pt x="2482" y="2558"/>
                  </a:cubicBezTo>
                  <a:cubicBezTo>
                    <a:pt x="2559" y="2554"/>
                    <a:pt x="2637" y="2559"/>
                    <a:pt x="2713" y="2545"/>
                  </a:cubicBezTo>
                  <a:cubicBezTo>
                    <a:pt x="2752" y="2538"/>
                    <a:pt x="2776" y="2445"/>
                    <a:pt x="2790" y="2417"/>
                  </a:cubicBezTo>
                  <a:cubicBezTo>
                    <a:pt x="2781" y="2306"/>
                    <a:pt x="2768" y="2195"/>
                    <a:pt x="2764" y="2083"/>
                  </a:cubicBezTo>
                  <a:cubicBezTo>
                    <a:pt x="2756" y="1873"/>
                    <a:pt x="2791" y="1659"/>
                    <a:pt x="2752" y="1453"/>
                  </a:cubicBezTo>
                  <a:cubicBezTo>
                    <a:pt x="2745" y="1418"/>
                    <a:pt x="2683" y="1469"/>
                    <a:pt x="2649" y="1478"/>
                  </a:cubicBezTo>
                  <a:cubicBezTo>
                    <a:pt x="2529" y="1510"/>
                    <a:pt x="2720" y="1469"/>
                    <a:pt x="2546" y="1504"/>
                  </a:cubicBezTo>
                  <a:cubicBezTo>
                    <a:pt x="2453" y="1550"/>
                    <a:pt x="2537" y="1514"/>
                    <a:pt x="2430" y="1543"/>
                  </a:cubicBezTo>
                  <a:cubicBezTo>
                    <a:pt x="2404" y="1550"/>
                    <a:pt x="2379" y="1560"/>
                    <a:pt x="2353" y="1568"/>
                  </a:cubicBezTo>
                  <a:cubicBezTo>
                    <a:pt x="2340" y="1572"/>
                    <a:pt x="2314" y="1581"/>
                    <a:pt x="2314" y="1581"/>
                  </a:cubicBezTo>
                  <a:cubicBezTo>
                    <a:pt x="2241" y="1630"/>
                    <a:pt x="2177" y="1677"/>
                    <a:pt x="2096" y="1710"/>
                  </a:cubicBezTo>
                  <a:cubicBezTo>
                    <a:pt x="1866" y="1697"/>
                    <a:pt x="1837" y="1754"/>
                    <a:pt x="1774" y="1568"/>
                  </a:cubicBezTo>
                  <a:cubicBezTo>
                    <a:pt x="1831" y="1381"/>
                    <a:pt x="1778" y="1493"/>
                    <a:pt x="1890" y="1350"/>
                  </a:cubicBezTo>
                  <a:cubicBezTo>
                    <a:pt x="1913" y="1321"/>
                    <a:pt x="1927" y="1285"/>
                    <a:pt x="1954" y="1260"/>
                  </a:cubicBezTo>
                  <a:cubicBezTo>
                    <a:pt x="2029" y="1191"/>
                    <a:pt x="2107" y="1181"/>
                    <a:pt x="2199" y="1144"/>
                  </a:cubicBezTo>
                  <a:cubicBezTo>
                    <a:pt x="2260" y="1120"/>
                    <a:pt x="2317" y="1088"/>
                    <a:pt x="2379" y="1067"/>
                  </a:cubicBezTo>
                  <a:cubicBezTo>
                    <a:pt x="2544" y="1012"/>
                    <a:pt x="2723" y="999"/>
                    <a:pt x="2893" y="964"/>
                  </a:cubicBezTo>
                  <a:cubicBezTo>
                    <a:pt x="2909" y="820"/>
                    <a:pt x="2928" y="682"/>
                    <a:pt x="2957" y="540"/>
                  </a:cubicBezTo>
                  <a:cubicBezTo>
                    <a:pt x="2924" y="453"/>
                    <a:pt x="2922" y="463"/>
                    <a:pt x="2829" y="450"/>
                  </a:cubicBezTo>
                  <a:cubicBezTo>
                    <a:pt x="2760" y="440"/>
                    <a:pt x="2623" y="424"/>
                    <a:pt x="2623" y="424"/>
                  </a:cubicBezTo>
                  <a:cubicBezTo>
                    <a:pt x="2521" y="398"/>
                    <a:pt x="2414" y="404"/>
                    <a:pt x="2314" y="437"/>
                  </a:cubicBezTo>
                  <a:cubicBezTo>
                    <a:pt x="2207" y="522"/>
                    <a:pt x="2269" y="469"/>
                    <a:pt x="2134" y="604"/>
                  </a:cubicBezTo>
                  <a:cubicBezTo>
                    <a:pt x="2119" y="619"/>
                    <a:pt x="2097" y="627"/>
                    <a:pt x="2083" y="643"/>
                  </a:cubicBezTo>
                  <a:cubicBezTo>
                    <a:pt x="2071" y="656"/>
                    <a:pt x="2014" y="740"/>
                    <a:pt x="1993" y="771"/>
                  </a:cubicBezTo>
                  <a:cubicBezTo>
                    <a:pt x="1963" y="816"/>
                    <a:pt x="1876" y="826"/>
                    <a:pt x="1826" y="835"/>
                  </a:cubicBezTo>
                  <a:cubicBezTo>
                    <a:pt x="1730" y="826"/>
                    <a:pt x="1665" y="842"/>
                    <a:pt x="1633" y="745"/>
                  </a:cubicBezTo>
                  <a:cubicBezTo>
                    <a:pt x="1643" y="668"/>
                    <a:pt x="1659" y="602"/>
                    <a:pt x="1672" y="527"/>
                  </a:cubicBezTo>
                  <a:cubicBezTo>
                    <a:pt x="1657" y="333"/>
                    <a:pt x="1677" y="413"/>
                    <a:pt x="1633" y="283"/>
                  </a:cubicBezTo>
                  <a:cubicBezTo>
                    <a:pt x="1629" y="270"/>
                    <a:pt x="1607" y="274"/>
                    <a:pt x="1594" y="270"/>
                  </a:cubicBezTo>
                  <a:cubicBezTo>
                    <a:pt x="1551" y="227"/>
                    <a:pt x="1503" y="162"/>
                    <a:pt x="1453" y="128"/>
                  </a:cubicBezTo>
                  <a:cubicBezTo>
                    <a:pt x="1407" y="234"/>
                    <a:pt x="1398" y="290"/>
                    <a:pt x="1376" y="398"/>
                  </a:cubicBezTo>
                  <a:cubicBezTo>
                    <a:pt x="1385" y="505"/>
                    <a:pt x="1384" y="614"/>
                    <a:pt x="1402" y="720"/>
                  </a:cubicBezTo>
                  <a:cubicBezTo>
                    <a:pt x="1410" y="765"/>
                    <a:pt x="1453" y="848"/>
                    <a:pt x="1453" y="848"/>
                  </a:cubicBezTo>
                  <a:cubicBezTo>
                    <a:pt x="1458" y="1007"/>
                    <a:pt x="1438" y="1201"/>
                    <a:pt x="1492" y="1363"/>
                  </a:cubicBezTo>
                  <a:cubicBezTo>
                    <a:pt x="1483" y="1487"/>
                    <a:pt x="1523" y="1609"/>
                    <a:pt x="1389" y="1543"/>
                  </a:cubicBezTo>
                  <a:cubicBezTo>
                    <a:pt x="1354" y="1335"/>
                    <a:pt x="1420" y="1169"/>
                    <a:pt x="1530" y="1003"/>
                  </a:cubicBezTo>
                  <a:cubicBezTo>
                    <a:pt x="1552" y="969"/>
                    <a:pt x="1565" y="929"/>
                    <a:pt x="1594" y="900"/>
                  </a:cubicBezTo>
                  <a:cubicBezTo>
                    <a:pt x="1657" y="837"/>
                    <a:pt x="1732" y="789"/>
                    <a:pt x="1800" y="733"/>
                  </a:cubicBezTo>
                  <a:cubicBezTo>
                    <a:pt x="1853" y="690"/>
                    <a:pt x="1970" y="584"/>
                    <a:pt x="2019" y="565"/>
                  </a:cubicBezTo>
                  <a:cubicBezTo>
                    <a:pt x="2098" y="534"/>
                    <a:pt x="2064" y="553"/>
                    <a:pt x="2122" y="514"/>
                  </a:cubicBezTo>
                  <a:cubicBezTo>
                    <a:pt x="2130" y="501"/>
                    <a:pt x="2143" y="490"/>
                    <a:pt x="2147" y="475"/>
                  </a:cubicBezTo>
                  <a:cubicBezTo>
                    <a:pt x="2156" y="446"/>
                    <a:pt x="2132" y="374"/>
                    <a:pt x="2160" y="385"/>
                  </a:cubicBezTo>
                  <a:cubicBezTo>
                    <a:pt x="2199" y="401"/>
                    <a:pt x="2193" y="463"/>
                    <a:pt x="2212" y="501"/>
                  </a:cubicBezTo>
                  <a:cubicBezTo>
                    <a:pt x="2227" y="532"/>
                    <a:pt x="2246" y="561"/>
                    <a:pt x="2263" y="591"/>
                  </a:cubicBezTo>
                  <a:cubicBezTo>
                    <a:pt x="2267" y="621"/>
                    <a:pt x="2267" y="652"/>
                    <a:pt x="2276" y="681"/>
                  </a:cubicBezTo>
                  <a:cubicBezTo>
                    <a:pt x="2281" y="696"/>
                    <a:pt x="2296" y="706"/>
                    <a:pt x="2302" y="720"/>
                  </a:cubicBezTo>
                  <a:cubicBezTo>
                    <a:pt x="2309" y="736"/>
                    <a:pt x="2310" y="754"/>
                    <a:pt x="2314" y="771"/>
                  </a:cubicBezTo>
                  <a:cubicBezTo>
                    <a:pt x="2304" y="905"/>
                    <a:pt x="2322" y="945"/>
                    <a:pt x="2237" y="1028"/>
                  </a:cubicBezTo>
                  <a:cubicBezTo>
                    <a:pt x="2224" y="1054"/>
                    <a:pt x="2214" y="1080"/>
                    <a:pt x="2199" y="1105"/>
                  </a:cubicBezTo>
                  <a:cubicBezTo>
                    <a:pt x="2188" y="1124"/>
                    <a:pt x="2171" y="1138"/>
                    <a:pt x="2160" y="1157"/>
                  </a:cubicBezTo>
                  <a:cubicBezTo>
                    <a:pt x="2125" y="1218"/>
                    <a:pt x="2105" y="1293"/>
                    <a:pt x="2044" y="1337"/>
                  </a:cubicBezTo>
                  <a:cubicBezTo>
                    <a:pt x="2029" y="1348"/>
                    <a:pt x="2009" y="1352"/>
                    <a:pt x="1993" y="1363"/>
                  </a:cubicBezTo>
                  <a:cubicBezTo>
                    <a:pt x="1978" y="1374"/>
                    <a:pt x="1969" y="1391"/>
                    <a:pt x="1954" y="1401"/>
                  </a:cubicBezTo>
                  <a:cubicBezTo>
                    <a:pt x="1932" y="1416"/>
                    <a:pt x="1850" y="1425"/>
                    <a:pt x="1839" y="1427"/>
                  </a:cubicBezTo>
                  <a:cubicBezTo>
                    <a:pt x="1785" y="1423"/>
                    <a:pt x="1656" y="1440"/>
                    <a:pt x="1594" y="1388"/>
                  </a:cubicBezTo>
                  <a:cubicBezTo>
                    <a:pt x="1582" y="1378"/>
                    <a:pt x="1583" y="1355"/>
                    <a:pt x="1569" y="1350"/>
                  </a:cubicBezTo>
                  <a:cubicBezTo>
                    <a:pt x="1524" y="1333"/>
                    <a:pt x="1474" y="1334"/>
                    <a:pt x="1427" y="1324"/>
                  </a:cubicBezTo>
                  <a:cubicBezTo>
                    <a:pt x="1295" y="1296"/>
                    <a:pt x="1175" y="1246"/>
                    <a:pt x="1042" y="1221"/>
                  </a:cubicBezTo>
                  <a:cubicBezTo>
                    <a:pt x="849" y="1147"/>
                    <a:pt x="931" y="1176"/>
                    <a:pt x="797" y="1131"/>
                  </a:cubicBezTo>
                  <a:cubicBezTo>
                    <a:pt x="820" y="1200"/>
                    <a:pt x="826" y="1269"/>
                    <a:pt x="849" y="1337"/>
                  </a:cubicBezTo>
                  <a:cubicBezTo>
                    <a:pt x="840" y="1384"/>
                    <a:pt x="839" y="1433"/>
                    <a:pt x="823" y="1478"/>
                  </a:cubicBezTo>
                  <a:cubicBezTo>
                    <a:pt x="813" y="1507"/>
                    <a:pt x="786" y="1527"/>
                    <a:pt x="772" y="1555"/>
                  </a:cubicBezTo>
                  <a:cubicBezTo>
                    <a:pt x="748" y="1604"/>
                    <a:pt x="733" y="1644"/>
                    <a:pt x="720" y="1697"/>
                  </a:cubicBezTo>
                  <a:cubicBezTo>
                    <a:pt x="805" y="1754"/>
                    <a:pt x="925" y="1690"/>
                    <a:pt x="1016" y="1658"/>
                  </a:cubicBezTo>
                  <a:cubicBezTo>
                    <a:pt x="1163" y="1606"/>
                    <a:pt x="1331" y="1528"/>
                    <a:pt x="1440" y="1414"/>
                  </a:cubicBezTo>
                  <a:cubicBezTo>
                    <a:pt x="1490" y="1361"/>
                    <a:pt x="1554" y="1314"/>
                    <a:pt x="1582" y="1247"/>
                  </a:cubicBezTo>
                  <a:cubicBezTo>
                    <a:pt x="1621" y="1155"/>
                    <a:pt x="1622" y="1163"/>
                    <a:pt x="1646" y="1067"/>
                  </a:cubicBezTo>
                  <a:cubicBezTo>
                    <a:pt x="1680" y="934"/>
                    <a:pt x="1684" y="784"/>
                    <a:pt x="1839" y="745"/>
                  </a:cubicBezTo>
                  <a:cubicBezTo>
                    <a:pt x="1951" y="761"/>
                    <a:pt x="1957" y="755"/>
                    <a:pt x="1993" y="861"/>
                  </a:cubicBezTo>
                  <a:cubicBezTo>
                    <a:pt x="2000" y="883"/>
                    <a:pt x="2036" y="877"/>
                    <a:pt x="2057" y="887"/>
                  </a:cubicBezTo>
                  <a:cubicBezTo>
                    <a:pt x="2092" y="903"/>
                    <a:pt x="2123" y="930"/>
                    <a:pt x="2160" y="938"/>
                  </a:cubicBezTo>
                  <a:cubicBezTo>
                    <a:pt x="2244" y="956"/>
                    <a:pt x="2331" y="956"/>
                    <a:pt x="2417" y="964"/>
                  </a:cubicBezTo>
                  <a:cubicBezTo>
                    <a:pt x="2464" y="969"/>
                    <a:pt x="2559" y="977"/>
                    <a:pt x="2559" y="977"/>
                  </a:cubicBezTo>
                  <a:cubicBezTo>
                    <a:pt x="2619" y="973"/>
                    <a:pt x="2679" y="970"/>
                    <a:pt x="2739" y="964"/>
                  </a:cubicBezTo>
                  <a:cubicBezTo>
                    <a:pt x="2761" y="962"/>
                    <a:pt x="2783" y="961"/>
                    <a:pt x="2803" y="951"/>
                  </a:cubicBezTo>
                  <a:cubicBezTo>
                    <a:pt x="2819" y="943"/>
                    <a:pt x="2856" y="901"/>
                    <a:pt x="2842" y="913"/>
                  </a:cubicBezTo>
                  <a:cubicBezTo>
                    <a:pt x="2787" y="960"/>
                    <a:pt x="2592" y="1138"/>
                    <a:pt x="2507" y="1195"/>
                  </a:cubicBezTo>
                  <a:cubicBezTo>
                    <a:pt x="2443" y="1238"/>
                    <a:pt x="2376" y="1277"/>
                    <a:pt x="2314" y="1324"/>
                  </a:cubicBezTo>
                  <a:cubicBezTo>
                    <a:pt x="2273" y="1355"/>
                    <a:pt x="2243" y="1400"/>
                    <a:pt x="2199" y="1427"/>
                  </a:cubicBezTo>
                  <a:cubicBezTo>
                    <a:pt x="2151" y="1456"/>
                    <a:pt x="2093" y="1464"/>
                    <a:pt x="2044" y="1491"/>
                  </a:cubicBezTo>
                  <a:cubicBezTo>
                    <a:pt x="1943" y="1546"/>
                    <a:pt x="1859" y="1633"/>
                    <a:pt x="1749" y="1671"/>
                  </a:cubicBezTo>
                  <a:cubicBezTo>
                    <a:pt x="1829" y="1301"/>
                    <a:pt x="2142" y="1060"/>
                    <a:pt x="2443" y="861"/>
                  </a:cubicBezTo>
                  <a:cubicBezTo>
                    <a:pt x="2570" y="777"/>
                    <a:pt x="2712" y="715"/>
                    <a:pt x="2829" y="617"/>
                  </a:cubicBezTo>
                  <a:cubicBezTo>
                    <a:pt x="2880" y="574"/>
                    <a:pt x="2930" y="529"/>
                    <a:pt x="2983" y="488"/>
                  </a:cubicBezTo>
                  <a:cubicBezTo>
                    <a:pt x="3041" y="443"/>
                    <a:pt x="3105" y="406"/>
                    <a:pt x="3163" y="360"/>
                  </a:cubicBezTo>
                  <a:cubicBezTo>
                    <a:pt x="3274" y="272"/>
                    <a:pt x="3369" y="163"/>
                    <a:pt x="3484" y="77"/>
                  </a:cubicBezTo>
                  <a:cubicBezTo>
                    <a:pt x="3522" y="20"/>
                    <a:pt x="3551" y="21"/>
                    <a:pt x="3613" y="0"/>
                  </a:cubicBezTo>
                  <a:cubicBezTo>
                    <a:pt x="3552" y="97"/>
                    <a:pt x="3501" y="202"/>
                    <a:pt x="3433" y="295"/>
                  </a:cubicBezTo>
                  <a:cubicBezTo>
                    <a:pt x="3406" y="332"/>
                    <a:pt x="3374" y="365"/>
                    <a:pt x="3343" y="398"/>
                  </a:cubicBezTo>
                  <a:cubicBezTo>
                    <a:pt x="3318" y="425"/>
                    <a:pt x="3288" y="446"/>
                    <a:pt x="3266" y="475"/>
                  </a:cubicBezTo>
                  <a:cubicBezTo>
                    <a:pt x="3249" y="498"/>
                    <a:pt x="3244" y="529"/>
                    <a:pt x="3227" y="553"/>
                  </a:cubicBezTo>
                  <a:cubicBezTo>
                    <a:pt x="3160" y="646"/>
                    <a:pt x="3046" y="777"/>
                    <a:pt x="2944" y="835"/>
                  </a:cubicBezTo>
                  <a:cubicBezTo>
                    <a:pt x="2757" y="941"/>
                    <a:pt x="2557" y="982"/>
                    <a:pt x="2353" y="1041"/>
                  </a:cubicBezTo>
                  <a:cubicBezTo>
                    <a:pt x="2302" y="1037"/>
                    <a:pt x="2248" y="1043"/>
                    <a:pt x="2199" y="1028"/>
                  </a:cubicBezTo>
                  <a:cubicBezTo>
                    <a:pt x="2186" y="1024"/>
                    <a:pt x="2192" y="1002"/>
                    <a:pt x="2186" y="990"/>
                  </a:cubicBezTo>
                  <a:cubicBezTo>
                    <a:pt x="2175" y="967"/>
                    <a:pt x="2162" y="945"/>
                    <a:pt x="2147" y="925"/>
                  </a:cubicBezTo>
                  <a:cubicBezTo>
                    <a:pt x="2073" y="826"/>
                    <a:pt x="1988" y="752"/>
                    <a:pt x="1890" y="681"/>
                  </a:cubicBezTo>
                  <a:cubicBezTo>
                    <a:pt x="1868" y="665"/>
                    <a:pt x="1849" y="645"/>
                    <a:pt x="1826" y="630"/>
                  </a:cubicBezTo>
                  <a:cubicBezTo>
                    <a:pt x="1802" y="615"/>
                    <a:pt x="1773" y="607"/>
                    <a:pt x="1749" y="591"/>
                  </a:cubicBezTo>
                  <a:cubicBezTo>
                    <a:pt x="1734" y="581"/>
                    <a:pt x="1725" y="563"/>
                    <a:pt x="1710" y="553"/>
                  </a:cubicBezTo>
                  <a:cubicBezTo>
                    <a:pt x="1690" y="541"/>
                    <a:pt x="1668" y="535"/>
                    <a:pt x="1646" y="527"/>
                  </a:cubicBezTo>
                  <a:cubicBezTo>
                    <a:pt x="1621" y="518"/>
                    <a:pt x="1569" y="501"/>
                    <a:pt x="1569" y="501"/>
                  </a:cubicBezTo>
                  <a:cubicBezTo>
                    <a:pt x="1458" y="337"/>
                    <a:pt x="1299" y="239"/>
                    <a:pt x="1106" y="193"/>
                  </a:cubicBezTo>
                  <a:cubicBezTo>
                    <a:pt x="909" y="248"/>
                    <a:pt x="1066" y="176"/>
                    <a:pt x="952" y="501"/>
                  </a:cubicBezTo>
                  <a:cubicBezTo>
                    <a:pt x="945" y="522"/>
                    <a:pt x="948" y="457"/>
                    <a:pt x="939" y="437"/>
                  </a:cubicBezTo>
                  <a:cubicBezTo>
                    <a:pt x="914" y="382"/>
                    <a:pt x="856" y="345"/>
                    <a:pt x="823" y="295"/>
                  </a:cubicBezTo>
                  <a:cubicBezTo>
                    <a:pt x="774" y="442"/>
                    <a:pt x="799" y="335"/>
                    <a:pt x="990" y="630"/>
                  </a:cubicBezTo>
                  <a:cubicBezTo>
                    <a:pt x="1225" y="993"/>
                    <a:pt x="1595" y="1214"/>
                    <a:pt x="1890" y="1517"/>
                  </a:cubicBezTo>
                  <a:cubicBezTo>
                    <a:pt x="1873" y="1583"/>
                    <a:pt x="1887" y="1632"/>
                    <a:pt x="1903" y="1697"/>
                  </a:cubicBezTo>
                  <a:cubicBezTo>
                    <a:pt x="1820" y="1752"/>
                    <a:pt x="1752" y="1820"/>
                    <a:pt x="1697" y="1903"/>
                  </a:cubicBezTo>
                  <a:cubicBezTo>
                    <a:pt x="1699" y="1876"/>
                    <a:pt x="1699" y="1709"/>
                    <a:pt x="1749" y="1671"/>
                  </a:cubicBezTo>
                  <a:cubicBezTo>
                    <a:pt x="1771" y="1655"/>
                    <a:pt x="1826" y="1645"/>
                    <a:pt x="1826" y="1645"/>
                  </a:cubicBezTo>
                  <a:cubicBezTo>
                    <a:pt x="1847" y="1649"/>
                    <a:pt x="1877" y="1641"/>
                    <a:pt x="1890" y="1658"/>
                  </a:cubicBezTo>
                  <a:cubicBezTo>
                    <a:pt x="1901" y="1673"/>
                    <a:pt x="1921" y="1794"/>
                    <a:pt x="1929" y="1825"/>
                  </a:cubicBezTo>
                  <a:cubicBezTo>
                    <a:pt x="1946" y="1893"/>
                    <a:pt x="1978" y="2050"/>
                    <a:pt x="2019" y="2108"/>
                  </a:cubicBezTo>
                  <a:cubicBezTo>
                    <a:pt x="2036" y="2133"/>
                    <a:pt x="2062" y="2151"/>
                    <a:pt x="2083" y="2173"/>
                  </a:cubicBezTo>
                  <a:cubicBezTo>
                    <a:pt x="2170" y="2084"/>
                    <a:pt x="2227" y="1984"/>
                    <a:pt x="2263" y="1864"/>
                  </a:cubicBezTo>
                  <a:cubicBezTo>
                    <a:pt x="2276" y="1822"/>
                    <a:pt x="2275" y="1777"/>
                    <a:pt x="2289" y="1735"/>
                  </a:cubicBezTo>
                  <a:cubicBezTo>
                    <a:pt x="2301" y="1699"/>
                    <a:pt x="2326" y="1668"/>
                    <a:pt x="2340" y="1633"/>
                  </a:cubicBezTo>
                  <a:cubicBezTo>
                    <a:pt x="2391" y="1503"/>
                    <a:pt x="2357" y="1528"/>
                    <a:pt x="2417" y="1427"/>
                  </a:cubicBezTo>
                  <a:cubicBezTo>
                    <a:pt x="2428" y="1408"/>
                    <a:pt x="2434" y="1375"/>
                    <a:pt x="2456" y="1375"/>
                  </a:cubicBezTo>
                  <a:cubicBezTo>
                    <a:pt x="2468" y="1375"/>
                    <a:pt x="2405" y="1463"/>
                    <a:pt x="2404" y="1465"/>
                  </a:cubicBezTo>
                  <a:cubicBezTo>
                    <a:pt x="2400" y="1478"/>
                    <a:pt x="2404" y="1511"/>
                    <a:pt x="2392" y="1504"/>
                  </a:cubicBezTo>
                  <a:cubicBezTo>
                    <a:pt x="2300" y="1453"/>
                    <a:pt x="2267" y="1347"/>
                    <a:pt x="2186" y="1285"/>
                  </a:cubicBezTo>
                  <a:cubicBezTo>
                    <a:pt x="2177" y="1268"/>
                    <a:pt x="2173" y="1247"/>
                    <a:pt x="2160" y="1234"/>
                  </a:cubicBezTo>
                  <a:cubicBezTo>
                    <a:pt x="2151" y="1225"/>
                    <a:pt x="2134" y="1227"/>
                    <a:pt x="2122" y="1221"/>
                  </a:cubicBezTo>
                  <a:cubicBezTo>
                    <a:pt x="2034" y="1176"/>
                    <a:pt x="2144" y="1205"/>
                    <a:pt x="2006" y="1183"/>
                  </a:cubicBezTo>
                  <a:cubicBezTo>
                    <a:pt x="1873" y="1247"/>
                    <a:pt x="1806" y="1409"/>
                    <a:pt x="1736" y="1530"/>
                  </a:cubicBezTo>
                  <a:cubicBezTo>
                    <a:pt x="1716" y="1565"/>
                    <a:pt x="1692" y="1598"/>
                    <a:pt x="1672" y="1633"/>
                  </a:cubicBezTo>
                  <a:cubicBezTo>
                    <a:pt x="1644" y="1683"/>
                    <a:pt x="1594" y="1787"/>
                    <a:pt x="1594" y="1787"/>
                  </a:cubicBezTo>
                  <a:cubicBezTo>
                    <a:pt x="1664" y="1510"/>
                    <a:pt x="1732" y="1231"/>
                    <a:pt x="1787" y="951"/>
                  </a:cubicBezTo>
                  <a:cubicBezTo>
                    <a:pt x="1796" y="814"/>
                    <a:pt x="1798" y="677"/>
                    <a:pt x="1813" y="540"/>
                  </a:cubicBezTo>
                  <a:cubicBezTo>
                    <a:pt x="1819" y="483"/>
                    <a:pt x="1844" y="430"/>
                    <a:pt x="1852" y="373"/>
                  </a:cubicBezTo>
                  <a:cubicBezTo>
                    <a:pt x="1878" y="407"/>
                    <a:pt x="1906" y="439"/>
                    <a:pt x="1929" y="475"/>
                  </a:cubicBezTo>
                  <a:cubicBezTo>
                    <a:pt x="1991" y="572"/>
                    <a:pt x="2014" y="653"/>
                    <a:pt x="2134" y="694"/>
                  </a:cubicBezTo>
                  <a:cubicBezTo>
                    <a:pt x="2212" y="540"/>
                    <a:pt x="2117" y="796"/>
                    <a:pt x="2109" y="810"/>
                  </a:cubicBezTo>
                  <a:cubicBezTo>
                    <a:pt x="1996" y="1016"/>
                    <a:pt x="1949" y="1089"/>
                    <a:pt x="1723" y="1195"/>
                  </a:cubicBezTo>
                  <a:cubicBezTo>
                    <a:pt x="1337" y="1375"/>
                    <a:pt x="921" y="1390"/>
                    <a:pt x="502" y="1414"/>
                  </a:cubicBezTo>
                  <a:cubicBezTo>
                    <a:pt x="725" y="1566"/>
                    <a:pt x="1069" y="1413"/>
                    <a:pt x="1337" y="1388"/>
                  </a:cubicBezTo>
                  <a:cubicBezTo>
                    <a:pt x="1436" y="1364"/>
                    <a:pt x="1448" y="1366"/>
                    <a:pt x="1543" y="1324"/>
                  </a:cubicBezTo>
                  <a:cubicBezTo>
                    <a:pt x="1578" y="1309"/>
                    <a:pt x="1646" y="1273"/>
                    <a:pt x="1646" y="1273"/>
                  </a:cubicBezTo>
                  <a:cubicBezTo>
                    <a:pt x="1695" y="1223"/>
                    <a:pt x="1724" y="1176"/>
                    <a:pt x="1787" y="1144"/>
                  </a:cubicBezTo>
                  <a:cubicBezTo>
                    <a:pt x="1801" y="1075"/>
                    <a:pt x="1827" y="1021"/>
                    <a:pt x="1839" y="951"/>
                  </a:cubicBezTo>
                  <a:cubicBezTo>
                    <a:pt x="1854" y="1020"/>
                    <a:pt x="1890" y="1208"/>
                    <a:pt x="1942" y="1260"/>
                  </a:cubicBezTo>
                  <a:cubicBezTo>
                    <a:pt x="2006" y="1324"/>
                    <a:pt x="2141" y="1323"/>
                    <a:pt x="2224" y="1337"/>
                  </a:cubicBezTo>
                  <a:cubicBezTo>
                    <a:pt x="2374" y="1362"/>
                    <a:pt x="2524" y="1379"/>
                    <a:pt x="2674" y="1401"/>
                  </a:cubicBezTo>
                  <a:cubicBezTo>
                    <a:pt x="2755" y="1434"/>
                    <a:pt x="2816" y="1478"/>
                    <a:pt x="2687" y="1530"/>
                  </a:cubicBezTo>
                  <a:cubicBezTo>
                    <a:pt x="2548" y="1586"/>
                    <a:pt x="2383" y="1561"/>
                    <a:pt x="2237" y="1581"/>
                  </a:cubicBezTo>
                  <a:cubicBezTo>
                    <a:pt x="2130" y="1596"/>
                    <a:pt x="1916" y="1633"/>
                    <a:pt x="1916" y="1633"/>
                  </a:cubicBezTo>
                  <a:cubicBezTo>
                    <a:pt x="1559" y="1619"/>
                    <a:pt x="1599" y="1716"/>
                    <a:pt x="1543" y="1491"/>
                  </a:cubicBezTo>
                  <a:cubicBezTo>
                    <a:pt x="1552" y="1435"/>
                    <a:pt x="1548" y="1376"/>
                    <a:pt x="1569" y="1324"/>
                  </a:cubicBezTo>
                  <a:cubicBezTo>
                    <a:pt x="1584" y="1287"/>
                    <a:pt x="1623" y="1266"/>
                    <a:pt x="1646" y="1234"/>
                  </a:cubicBezTo>
                  <a:cubicBezTo>
                    <a:pt x="1670" y="1201"/>
                    <a:pt x="1687" y="1164"/>
                    <a:pt x="1710" y="1131"/>
                  </a:cubicBezTo>
                  <a:cubicBezTo>
                    <a:pt x="1729" y="1104"/>
                    <a:pt x="1754" y="1081"/>
                    <a:pt x="1774" y="1054"/>
                  </a:cubicBezTo>
                  <a:cubicBezTo>
                    <a:pt x="1793" y="1029"/>
                    <a:pt x="1806" y="1000"/>
                    <a:pt x="1826" y="977"/>
                  </a:cubicBezTo>
                  <a:cubicBezTo>
                    <a:pt x="1858" y="940"/>
                    <a:pt x="1929" y="874"/>
                    <a:pt x="1929" y="874"/>
                  </a:cubicBezTo>
                  <a:cubicBezTo>
                    <a:pt x="1961" y="810"/>
                    <a:pt x="1995" y="795"/>
                    <a:pt x="2044" y="745"/>
                  </a:cubicBezTo>
                  <a:cubicBezTo>
                    <a:pt x="2111" y="812"/>
                    <a:pt x="2109" y="861"/>
                    <a:pt x="2173" y="925"/>
                  </a:cubicBezTo>
                  <a:cubicBezTo>
                    <a:pt x="2249" y="1001"/>
                    <a:pt x="2260" y="990"/>
                    <a:pt x="2353" y="1054"/>
                  </a:cubicBezTo>
                  <a:cubicBezTo>
                    <a:pt x="2375" y="1069"/>
                    <a:pt x="2399" y="1085"/>
                    <a:pt x="2417" y="1105"/>
                  </a:cubicBezTo>
                  <a:cubicBezTo>
                    <a:pt x="2442" y="1132"/>
                    <a:pt x="2482" y="1195"/>
                    <a:pt x="2482" y="1195"/>
                  </a:cubicBezTo>
                  <a:cubicBezTo>
                    <a:pt x="2486" y="1212"/>
                    <a:pt x="2496" y="1265"/>
                    <a:pt x="2494" y="1247"/>
                  </a:cubicBezTo>
                  <a:cubicBezTo>
                    <a:pt x="2487" y="1195"/>
                    <a:pt x="2476" y="1145"/>
                    <a:pt x="2469" y="1093"/>
                  </a:cubicBezTo>
                  <a:cubicBezTo>
                    <a:pt x="2463" y="1050"/>
                    <a:pt x="2461" y="1007"/>
                    <a:pt x="2456" y="964"/>
                  </a:cubicBezTo>
                  <a:cubicBezTo>
                    <a:pt x="2439" y="810"/>
                    <a:pt x="2421" y="655"/>
                    <a:pt x="2404" y="501"/>
                  </a:cubicBezTo>
                  <a:cubicBezTo>
                    <a:pt x="2390" y="370"/>
                    <a:pt x="2404" y="180"/>
                    <a:pt x="2289" y="90"/>
                  </a:cubicBezTo>
                  <a:cubicBezTo>
                    <a:pt x="2266" y="72"/>
                    <a:pt x="2203" y="59"/>
                    <a:pt x="2173" y="51"/>
                  </a:cubicBezTo>
                  <a:cubicBezTo>
                    <a:pt x="2109" y="64"/>
                    <a:pt x="2042" y="68"/>
                    <a:pt x="1980" y="90"/>
                  </a:cubicBezTo>
                  <a:cubicBezTo>
                    <a:pt x="1860" y="133"/>
                    <a:pt x="1850" y="179"/>
                    <a:pt x="1762" y="257"/>
                  </a:cubicBezTo>
                  <a:cubicBezTo>
                    <a:pt x="1669" y="340"/>
                    <a:pt x="1570" y="402"/>
                    <a:pt x="1492" y="501"/>
                  </a:cubicBezTo>
                  <a:cubicBezTo>
                    <a:pt x="1402" y="616"/>
                    <a:pt x="1369" y="752"/>
                    <a:pt x="1324" y="887"/>
                  </a:cubicBezTo>
                  <a:cubicBezTo>
                    <a:pt x="1337" y="977"/>
                    <a:pt x="1338" y="1069"/>
                    <a:pt x="1363" y="1157"/>
                  </a:cubicBezTo>
                  <a:cubicBezTo>
                    <a:pt x="1368" y="1174"/>
                    <a:pt x="1479" y="1261"/>
                    <a:pt x="1492" y="1273"/>
                  </a:cubicBezTo>
                  <a:cubicBezTo>
                    <a:pt x="1555" y="1332"/>
                    <a:pt x="1623" y="1393"/>
                    <a:pt x="1672" y="1465"/>
                  </a:cubicBezTo>
                  <a:cubicBezTo>
                    <a:pt x="1676" y="1478"/>
                    <a:pt x="1686" y="1491"/>
                    <a:pt x="1684" y="1504"/>
                  </a:cubicBezTo>
                  <a:cubicBezTo>
                    <a:pt x="1681" y="1519"/>
                    <a:pt x="1667" y="1530"/>
                    <a:pt x="1659" y="1543"/>
                  </a:cubicBezTo>
                  <a:cubicBezTo>
                    <a:pt x="1632" y="1591"/>
                    <a:pt x="1635" y="1587"/>
                    <a:pt x="1620" y="1633"/>
                  </a:cubicBezTo>
                  <a:cubicBezTo>
                    <a:pt x="1600" y="1573"/>
                    <a:pt x="1602" y="1600"/>
                    <a:pt x="1620" y="1517"/>
                  </a:cubicBezTo>
                  <a:cubicBezTo>
                    <a:pt x="1627" y="1482"/>
                    <a:pt x="1646" y="1414"/>
                    <a:pt x="1646" y="1414"/>
                  </a:cubicBezTo>
                  <a:cubicBezTo>
                    <a:pt x="1637" y="1401"/>
                    <a:pt x="1636" y="1377"/>
                    <a:pt x="1620" y="1375"/>
                  </a:cubicBezTo>
                  <a:cubicBezTo>
                    <a:pt x="1571" y="1369"/>
                    <a:pt x="1435" y="1456"/>
                    <a:pt x="1402" y="1491"/>
                  </a:cubicBezTo>
                  <a:cubicBezTo>
                    <a:pt x="1360" y="1536"/>
                    <a:pt x="1286" y="1633"/>
                    <a:pt x="1286" y="1633"/>
                  </a:cubicBezTo>
                  <a:cubicBezTo>
                    <a:pt x="1270" y="1694"/>
                    <a:pt x="1236" y="1738"/>
                    <a:pt x="1222" y="1800"/>
                  </a:cubicBezTo>
                  <a:cubicBezTo>
                    <a:pt x="1230" y="1822"/>
                    <a:pt x="1265" y="1961"/>
                    <a:pt x="1312" y="1993"/>
                  </a:cubicBezTo>
                  <a:cubicBezTo>
                    <a:pt x="1417" y="2063"/>
                    <a:pt x="1553" y="2094"/>
                    <a:pt x="1672" y="2134"/>
                  </a:cubicBezTo>
                  <a:cubicBezTo>
                    <a:pt x="1685" y="2143"/>
                    <a:pt x="1715" y="2145"/>
                    <a:pt x="1710" y="2160"/>
                  </a:cubicBezTo>
                  <a:cubicBezTo>
                    <a:pt x="1704" y="2177"/>
                    <a:pt x="1677" y="2173"/>
                    <a:pt x="1659" y="2173"/>
                  </a:cubicBezTo>
                  <a:cubicBezTo>
                    <a:pt x="1620" y="2173"/>
                    <a:pt x="1582" y="2164"/>
                    <a:pt x="1543" y="2160"/>
                  </a:cubicBezTo>
                  <a:cubicBezTo>
                    <a:pt x="1505" y="2007"/>
                    <a:pt x="1644" y="1943"/>
                    <a:pt x="1749" y="1838"/>
                  </a:cubicBezTo>
                  <a:cubicBezTo>
                    <a:pt x="1859" y="1728"/>
                    <a:pt x="1989" y="1629"/>
                    <a:pt x="2083" y="1504"/>
                  </a:cubicBezTo>
                  <a:cubicBezTo>
                    <a:pt x="2209" y="1336"/>
                    <a:pt x="2261" y="1153"/>
                    <a:pt x="2302" y="951"/>
                  </a:cubicBezTo>
                  <a:cubicBezTo>
                    <a:pt x="2294" y="822"/>
                    <a:pt x="2326" y="736"/>
                    <a:pt x="2224" y="668"/>
                  </a:cubicBezTo>
                  <a:cubicBezTo>
                    <a:pt x="2220" y="669"/>
                    <a:pt x="2119" y="688"/>
                    <a:pt x="2109" y="694"/>
                  </a:cubicBezTo>
                  <a:cubicBezTo>
                    <a:pt x="2093" y="703"/>
                    <a:pt x="2084" y="721"/>
                    <a:pt x="2070" y="733"/>
                  </a:cubicBezTo>
                  <a:cubicBezTo>
                    <a:pt x="2048" y="752"/>
                    <a:pt x="1987" y="794"/>
                    <a:pt x="1967" y="823"/>
                  </a:cubicBezTo>
                  <a:cubicBezTo>
                    <a:pt x="1887" y="939"/>
                    <a:pt x="1859" y="1033"/>
                    <a:pt x="1839" y="1170"/>
                  </a:cubicBezTo>
                  <a:cubicBezTo>
                    <a:pt x="1845" y="1235"/>
                    <a:pt x="1831" y="1307"/>
                    <a:pt x="1864" y="1363"/>
                  </a:cubicBezTo>
                  <a:cubicBezTo>
                    <a:pt x="1881" y="1392"/>
                    <a:pt x="1910" y="1413"/>
                    <a:pt x="1929" y="1440"/>
                  </a:cubicBezTo>
                  <a:cubicBezTo>
                    <a:pt x="1940" y="1455"/>
                    <a:pt x="1943" y="1476"/>
                    <a:pt x="1954" y="1491"/>
                  </a:cubicBezTo>
                  <a:cubicBezTo>
                    <a:pt x="1965" y="1506"/>
                    <a:pt x="1981" y="1516"/>
                    <a:pt x="1993" y="1530"/>
                  </a:cubicBezTo>
                  <a:cubicBezTo>
                    <a:pt x="2003" y="1542"/>
                    <a:pt x="2010" y="1555"/>
                    <a:pt x="2019" y="1568"/>
                  </a:cubicBezTo>
                  <a:cubicBezTo>
                    <a:pt x="1979" y="1628"/>
                    <a:pt x="1940" y="1616"/>
                    <a:pt x="1877" y="1658"/>
                  </a:cubicBezTo>
                  <a:cubicBezTo>
                    <a:pt x="1859" y="1670"/>
                    <a:pt x="1842" y="1683"/>
                    <a:pt x="1826" y="1697"/>
                  </a:cubicBezTo>
                  <a:cubicBezTo>
                    <a:pt x="1808" y="1713"/>
                    <a:pt x="1794" y="1734"/>
                    <a:pt x="1774" y="1748"/>
                  </a:cubicBezTo>
                  <a:cubicBezTo>
                    <a:pt x="1730" y="1779"/>
                    <a:pt x="1630" y="1780"/>
                    <a:pt x="1582" y="1787"/>
                  </a:cubicBezTo>
                  <a:cubicBezTo>
                    <a:pt x="1522" y="1747"/>
                    <a:pt x="1510" y="1683"/>
                    <a:pt x="1479" y="1620"/>
                  </a:cubicBezTo>
                  <a:cubicBezTo>
                    <a:pt x="1475" y="1598"/>
                    <a:pt x="1472" y="1576"/>
                    <a:pt x="1466" y="1555"/>
                  </a:cubicBezTo>
                  <a:cubicBezTo>
                    <a:pt x="1459" y="1533"/>
                    <a:pt x="1446" y="1513"/>
                    <a:pt x="1440" y="1491"/>
                  </a:cubicBezTo>
                  <a:cubicBezTo>
                    <a:pt x="1433" y="1462"/>
                    <a:pt x="1416" y="1304"/>
                    <a:pt x="1414" y="1285"/>
                  </a:cubicBezTo>
                  <a:cubicBezTo>
                    <a:pt x="1313" y="1362"/>
                    <a:pt x="1379" y="1292"/>
                    <a:pt x="1350" y="1491"/>
                  </a:cubicBezTo>
                  <a:cubicBezTo>
                    <a:pt x="1345" y="1526"/>
                    <a:pt x="1333" y="1560"/>
                    <a:pt x="1324" y="1594"/>
                  </a:cubicBezTo>
                  <a:cubicBezTo>
                    <a:pt x="1311" y="1743"/>
                    <a:pt x="1217" y="2120"/>
                    <a:pt x="1376" y="2173"/>
                  </a:cubicBezTo>
                  <a:cubicBezTo>
                    <a:pt x="1389" y="2160"/>
                    <a:pt x="1405" y="2150"/>
                    <a:pt x="1414" y="2134"/>
                  </a:cubicBezTo>
                  <a:cubicBezTo>
                    <a:pt x="1423" y="2119"/>
                    <a:pt x="1415" y="2071"/>
                    <a:pt x="1427" y="2083"/>
                  </a:cubicBezTo>
                  <a:cubicBezTo>
                    <a:pt x="1445" y="2101"/>
                    <a:pt x="1435" y="2134"/>
                    <a:pt x="1440" y="2160"/>
                  </a:cubicBezTo>
                  <a:cubicBezTo>
                    <a:pt x="1443" y="2177"/>
                    <a:pt x="1449" y="2194"/>
                    <a:pt x="1453" y="2211"/>
                  </a:cubicBezTo>
                  <a:cubicBezTo>
                    <a:pt x="1571" y="2191"/>
                    <a:pt x="1622" y="2144"/>
                    <a:pt x="1697" y="2057"/>
                  </a:cubicBezTo>
                  <a:cubicBezTo>
                    <a:pt x="1728" y="2021"/>
                    <a:pt x="1741" y="2022"/>
                    <a:pt x="1762" y="1980"/>
                  </a:cubicBezTo>
                  <a:cubicBezTo>
                    <a:pt x="1824" y="1854"/>
                    <a:pt x="1753" y="1965"/>
                    <a:pt x="1813" y="1877"/>
                  </a:cubicBezTo>
                  <a:cubicBezTo>
                    <a:pt x="1862" y="1938"/>
                    <a:pt x="1889" y="2012"/>
                    <a:pt x="1954" y="2057"/>
                  </a:cubicBezTo>
                  <a:cubicBezTo>
                    <a:pt x="1980" y="2121"/>
                    <a:pt x="1995" y="2162"/>
                    <a:pt x="2057" y="2198"/>
                  </a:cubicBezTo>
                  <a:cubicBezTo>
                    <a:pt x="2099" y="2222"/>
                    <a:pt x="2186" y="2263"/>
                    <a:pt x="2186" y="2263"/>
                  </a:cubicBezTo>
                  <a:cubicBezTo>
                    <a:pt x="2242" y="2250"/>
                    <a:pt x="2313" y="2264"/>
                    <a:pt x="2353" y="2224"/>
                  </a:cubicBezTo>
                  <a:cubicBezTo>
                    <a:pt x="2374" y="2203"/>
                    <a:pt x="2308" y="2184"/>
                    <a:pt x="2289" y="2160"/>
                  </a:cubicBezTo>
                  <a:cubicBezTo>
                    <a:pt x="2273" y="2140"/>
                    <a:pt x="2262" y="2117"/>
                    <a:pt x="2250" y="2095"/>
                  </a:cubicBezTo>
                  <a:cubicBezTo>
                    <a:pt x="2184" y="1977"/>
                    <a:pt x="2121" y="1879"/>
                    <a:pt x="2083" y="1748"/>
                  </a:cubicBezTo>
                  <a:cubicBezTo>
                    <a:pt x="2094" y="1409"/>
                    <a:pt x="2126" y="1097"/>
                    <a:pt x="2109" y="758"/>
                  </a:cubicBezTo>
                  <a:cubicBezTo>
                    <a:pt x="2104" y="651"/>
                    <a:pt x="2075" y="559"/>
                    <a:pt x="2032" y="463"/>
                  </a:cubicBezTo>
                  <a:cubicBezTo>
                    <a:pt x="2020" y="436"/>
                    <a:pt x="2005" y="411"/>
                    <a:pt x="1993" y="385"/>
                  </a:cubicBezTo>
                  <a:cubicBezTo>
                    <a:pt x="1983" y="364"/>
                    <a:pt x="1946" y="312"/>
                    <a:pt x="1967" y="321"/>
                  </a:cubicBezTo>
                  <a:cubicBezTo>
                    <a:pt x="2023" y="346"/>
                    <a:pt x="2059" y="403"/>
                    <a:pt x="2109" y="437"/>
                  </a:cubicBezTo>
                  <a:cubicBezTo>
                    <a:pt x="2386" y="626"/>
                    <a:pt x="2118" y="382"/>
                    <a:pt x="2379" y="643"/>
                  </a:cubicBezTo>
                  <a:cubicBezTo>
                    <a:pt x="2413" y="677"/>
                    <a:pt x="2469" y="758"/>
                    <a:pt x="2469" y="758"/>
                  </a:cubicBezTo>
                  <a:cubicBezTo>
                    <a:pt x="2506" y="870"/>
                    <a:pt x="2457" y="997"/>
                    <a:pt x="2430" y="1105"/>
                  </a:cubicBezTo>
                  <a:cubicBezTo>
                    <a:pt x="2411" y="1311"/>
                    <a:pt x="2413" y="1517"/>
                    <a:pt x="2443" y="1723"/>
                  </a:cubicBezTo>
                  <a:cubicBezTo>
                    <a:pt x="2456" y="1697"/>
                    <a:pt x="2465" y="1669"/>
                    <a:pt x="2482" y="1645"/>
                  </a:cubicBezTo>
                  <a:cubicBezTo>
                    <a:pt x="2540" y="1565"/>
                    <a:pt x="2554" y="1587"/>
                    <a:pt x="2584" y="1491"/>
                  </a:cubicBezTo>
                  <a:cubicBezTo>
                    <a:pt x="2563" y="1426"/>
                    <a:pt x="2526" y="1387"/>
                    <a:pt x="2469" y="1350"/>
                  </a:cubicBezTo>
                  <a:cubicBezTo>
                    <a:pt x="2453" y="1326"/>
                    <a:pt x="2447" y="1296"/>
                    <a:pt x="2430" y="1273"/>
                  </a:cubicBezTo>
                  <a:cubicBezTo>
                    <a:pt x="2416" y="1253"/>
                    <a:pt x="2395" y="1239"/>
                    <a:pt x="2379" y="1221"/>
                  </a:cubicBezTo>
                  <a:cubicBezTo>
                    <a:pt x="2339" y="1175"/>
                    <a:pt x="2368" y="1186"/>
                    <a:pt x="2314" y="1144"/>
                  </a:cubicBezTo>
                  <a:cubicBezTo>
                    <a:pt x="2217" y="1068"/>
                    <a:pt x="2113" y="1045"/>
                    <a:pt x="1993" y="1028"/>
                  </a:cubicBezTo>
                  <a:cubicBezTo>
                    <a:pt x="1937" y="1032"/>
                    <a:pt x="1880" y="1029"/>
                    <a:pt x="1826" y="1041"/>
                  </a:cubicBezTo>
                  <a:cubicBezTo>
                    <a:pt x="1747" y="1059"/>
                    <a:pt x="1607" y="1267"/>
                    <a:pt x="1569" y="1311"/>
                  </a:cubicBezTo>
                  <a:cubicBezTo>
                    <a:pt x="1549" y="1335"/>
                    <a:pt x="1516" y="1344"/>
                    <a:pt x="1492" y="1363"/>
                  </a:cubicBezTo>
                  <a:cubicBezTo>
                    <a:pt x="1473" y="1378"/>
                    <a:pt x="1456" y="1396"/>
                    <a:pt x="1440" y="1414"/>
                  </a:cubicBezTo>
                  <a:cubicBezTo>
                    <a:pt x="1385" y="1479"/>
                    <a:pt x="1333" y="1549"/>
                    <a:pt x="1286" y="1620"/>
                  </a:cubicBezTo>
                  <a:cubicBezTo>
                    <a:pt x="1261" y="1719"/>
                    <a:pt x="1292" y="1784"/>
                    <a:pt x="1376" y="1838"/>
                  </a:cubicBezTo>
                  <a:cubicBezTo>
                    <a:pt x="1451" y="1940"/>
                    <a:pt x="1576" y="1977"/>
                    <a:pt x="1697" y="2005"/>
                  </a:cubicBezTo>
                  <a:cubicBezTo>
                    <a:pt x="1917" y="2056"/>
                    <a:pt x="2154" y="2073"/>
                    <a:pt x="2379" y="2083"/>
                  </a:cubicBezTo>
                  <a:cubicBezTo>
                    <a:pt x="2495" y="2088"/>
                    <a:pt x="2610" y="2091"/>
                    <a:pt x="2726" y="2095"/>
                  </a:cubicBezTo>
                  <a:cubicBezTo>
                    <a:pt x="2747" y="2099"/>
                    <a:pt x="2769" y="2102"/>
                    <a:pt x="2790" y="2108"/>
                  </a:cubicBezTo>
                  <a:cubicBezTo>
                    <a:pt x="2816" y="2115"/>
                    <a:pt x="2867" y="2134"/>
                    <a:pt x="2867" y="2134"/>
                  </a:cubicBezTo>
                  <a:cubicBezTo>
                    <a:pt x="2891" y="2181"/>
                    <a:pt x="2893" y="2178"/>
                    <a:pt x="2906" y="2224"/>
                  </a:cubicBezTo>
                  <a:cubicBezTo>
                    <a:pt x="2908" y="2232"/>
                    <a:pt x="2925" y="2303"/>
                    <a:pt x="2932" y="2314"/>
                  </a:cubicBezTo>
                  <a:cubicBezTo>
                    <a:pt x="2988" y="2399"/>
                    <a:pt x="3080" y="2464"/>
                    <a:pt x="3163" y="2520"/>
                  </a:cubicBezTo>
                  <a:cubicBezTo>
                    <a:pt x="3218" y="2438"/>
                    <a:pt x="3290" y="2430"/>
                    <a:pt x="3382" y="2417"/>
                  </a:cubicBezTo>
                  <a:cubicBezTo>
                    <a:pt x="3460" y="2377"/>
                    <a:pt x="3404" y="2401"/>
                    <a:pt x="3484" y="2378"/>
                  </a:cubicBezTo>
                  <a:cubicBezTo>
                    <a:pt x="3497" y="2374"/>
                    <a:pt x="3513" y="2375"/>
                    <a:pt x="3523" y="2365"/>
                  </a:cubicBezTo>
                  <a:cubicBezTo>
                    <a:pt x="3529" y="2359"/>
                    <a:pt x="3523" y="2348"/>
                    <a:pt x="3523" y="2340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6" name="Group 22"/>
            <p:cNvGrpSpPr>
              <a:grpSpLocks/>
            </p:cNvGrpSpPr>
            <p:nvPr/>
          </p:nvGrpSpPr>
          <p:grpSpPr bwMode="auto">
            <a:xfrm rot="5561928">
              <a:off x="4624345" y="4492955"/>
              <a:ext cx="431800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71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72" name="Line 24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65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9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62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3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9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59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0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0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56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1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53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4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8" name="Organigramme : Connecteur 47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49" name="Organigramme : Connecteur 48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0" name="Organigramme : Connecteur 49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1" name="Organigramme : Connecteur 50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52" name="Organigramme : Connecteur 51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74" name="Organigramme : Connecteur 73"/>
          <p:cNvSpPr/>
          <p:nvPr/>
        </p:nvSpPr>
        <p:spPr>
          <a:xfrm rot="19271454">
            <a:off x="103074" y="1177773"/>
            <a:ext cx="2079373" cy="20970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Organigramme : Connecteur 78"/>
          <p:cNvSpPr/>
          <p:nvPr/>
        </p:nvSpPr>
        <p:spPr>
          <a:xfrm rot="19271454">
            <a:off x="315457" y="4068432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Organigramme : Connecteur 79"/>
          <p:cNvSpPr/>
          <p:nvPr/>
        </p:nvSpPr>
        <p:spPr>
          <a:xfrm rot="19271454">
            <a:off x="6940193" y="612047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ZoneTexte 81"/>
          <p:cNvSpPr txBox="1"/>
          <p:nvPr/>
        </p:nvSpPr>
        <p:spPr>
          <a:xfrm>
            <a:off x="2627784" y="2689756"/>
            <a:ext cx="3600400" cy="523220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CERCLE RESTAURATIF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3" name="ZoneTexte 82"/>
          <p:cNvSpPr txBox="1"/>
          <p:nvPr/>
        </p:nvSpPr>
        <p:spPr>
          <a:xfrm>
            <a:off x="6632104" y="1700808"/>
            <a:ext cx="2511896" cy="523220"/>
          </a:xfrm>
          <a:prstGeom prst="rect">
            <a:avLst/>
          </a:prstGeom>
          <a:solidFill>
            <a:schemeClr val="bg1">
              <a:alpha val="85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APRES - CERCLE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4" name="ZoneTexte 83"/>
          <p:cNvSpPr txBox="1"/>
          <p:nvPr/>
        </p:nvSpPr>
        <p:spPr>
          <a:xfrm>
            <a:off x="0" y="1772816"/>
            <a:ext cx="2267744" cy="76944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AVANT – CERCLE</a:t>
            </a:r>
          </a:p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pour le facilitateur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2" name="Groupe 76"/>
          <p:cNvGrpSpPr/>
          <p:nvPr/>
        </p:nvGrpSpPr>
        <p:grpSpPr>
          <a:xfrm>
            <a:off x="1115616" y="4581128"/>
            <a:ext cx="1143747" cy="1080387"/>
            <a:chOff x="2930338" y="1340768"/>
            <a:chExt cx="4233950" cy="2880320"/>
          </a:xfrm>
        </p:grpSpPr>
        <p:grpSp>
          <p:nvGrpSpPr>
            <p:cNvPr id="13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202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3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4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4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196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7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8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5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193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4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5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85" name="Organigramme : Connecteur 184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186" name="Organigramme : Connecteur 185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7" name="Organigramme : Connecteur 186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e 76"/>
          <p:cNvGrpSpPr/>
          <p:nvPr/>
        </p:nvGrpSpPr>
        <p:grpSpPr>
          <a:xfrm>
            <a:off x="7020272" y="764704"/>
            <a:ext cx="1825011" cy="1728192"/>
            <a:chOff x="1566511" y="1340768"/>
            <a:chExt cx="5456663" cy="4104456"/>
          </a:xfrm>
        </p:grpSpPr>
        <p:sp>
          <p:nvSpPr>
            <p:cNvPr id="67" name="Organigramme : Connecteur 66"/>
            <p:cNvSpPr/>
            <p:nvPr/>
          </p:nvSpPr>
          <p:spPr>
            <a:xfrm>
              <a:off x="4499992" y="4797152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grpSp>
          <p:nvGrpSpPr>
            <p:cNvPr id="17" name="Group 22"/>
            <p:cNvGrpSpPr>
              <a:grpSpLocks/>
            </p:cNvGrpSpPr>
            <p:nvPr/>
          </p:nvGrpSpPr>
          <p:grpSpPr bwMode="auto">
            <a:xfrm rot="5561928">
              <a:off x="4624345" y="4492955"/>
              <a:ext cx="431800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11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2" name="Line 24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8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08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9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9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105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6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0" name="Group 50"/>
            <p:cNvGrpSpPr>
              <a:grpSpLocks/>
            </p:cNvGrpSpPr>
            <p:nvPr/>
          </p:nvGrpSpPr>
          <p:grpSpPr bwMode="auto">
            <a:xfrm>
              <a:off x="6518374" y="2762177"/>
              <a:ext cx="431800" cy="1144587"/>
              <a:chOff x="2020" y="457"/>
              <a:chExt cx="272" cy="721"/>
            </a:xfrm>
            <a:solidFill>
              <a:srgbClr val="00B050"/>
            </a:solidFill>
          </p:grpSpPr>
          <p:sp>
            <p:nvSpPr>
              <p:cNvPr id="102" name="Oval 51"/>
              <p:cNvSpPr>
                <a:spLocks noChangeArrowheads="1"/>
              </p:cNvSpPr>
              <p:nvPr/>
            </p:nvSpPr>
            <p:spPr bwMode="auto">
              <a:xfrm>
                <a:off x="2020" y="639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3" name="Line 52"/>
              <p:cNvSpPr>
                <a:spLocks noChangeShapeType="1"/>
              </p:cNvSpPr>
              <p:nvPr/>
            </p:nvSpPr>
            <p:spPr bwMode="auto">
              <a:xfrm>
                <a:off x="2156" y="457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" name="Line 53"/>
              <p:cNvSpPr>
                <a:spLocks noChangeShapeType="1"/>
              </p:cNvSpPr>
              <p:nvPr/>
            </p:nvSpPr>
            <p:spPr bwMode="auto">
              <a:xfrm flipH="1">
                <a:off x="2156" y="1009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1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99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0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2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96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7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90" name="Organigramme : Connecteur 89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91" name="Organigramme : Connecteur 90"/>
            <p:cNvSpPr/>
            <p:nvPr/>
          </p:nvSpPr>
          <p:spPr>
            <a:xfrm>
              <a:off x="6303093" y="2879939"/>
              <a:ext cx="720081" cy="648071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2" name="Organigramme : Connecteur 91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3" name="Organigramme : Connecteur 92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94" name="Organigramme : Connecteur 93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77" name="Organigramme : Connecteur 76"/>
          <p:cNvSpPr/>
          <p:nvPr/>
        </p:nvSpPr>
        <p:spPr>
          <a:xfrm rot="19271454">
            <a:off x="-116591" y="3564376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3" name="Groupe 76"/>
          <p:cNvGrpSpPr/>
          <p:nvPr/>
        </p:nvGrpSpPr>
        <p:grpSpPr>
          <a:xfrm>
            <a:off x="323528" y="3789040"/>
            <a:ext cx="692625" cy="1431513"/>
            <a:chOff x="1566511" y="1340768"/>
            <a:chExt cx="2563977" cy="3816424"/>
          </a:xfrm>
        </p:grpSpPr>
        <p:grpSp>
          <p:nvGrpSpPr>
            <p:cNvPr id="2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224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5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5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221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2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3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6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218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0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15" name="Organigramme : Connecteur 214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216" name="Organigramme : Connecteur 215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217" name="Organigramme : Connecteur 216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1" name="ZoneTexte 80"/>
          <p:cNvSpPr txBox="1"/>
          <p:nvPr/>
        </p:nvSpPr>
        <p:spPr>
          <a:xfrm>
            <a:off x="251520" y="4725144"/>
            <a:ext cx="2448272" cy="76944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AVANT – CERCLES</a:t>
            </a:r>
          </a:p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avec chaque partie :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0" name="Organigramme : Connecteur 119"/>
          <p:cNvSpPr/>
          <p:nvPr/>
        </p:nvSpPr>
        <p:spPr>
          <a:xfrm>
            <a:off x="4644008" y="3861048"/>
            <a:ext cx="576064" cy="504056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i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6732240" y="328498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6" name="Titre 94"/>
          <p:cNvSpPr txBox="1">
            <a:spLocks/>
          </p:cNvSpPr>
          <p:nvPr/>
        </p:nvSpPr>
        <p:spPr>
          <a:xfrm>
            <a:off x="791072" y="260648"/>
            <a:ext cx="2952328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Avant…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7" name="Titre 94"/>
          <p:cNvSpPr txBox="1">
            <a:spLocks/>
          </p:cNvSpPr>
          <p:nvPr/>
        </p:nvSpPr>
        <p:spPr>
          <a:xfrm>
            <a:off x="4392488" y="260648"/>
            <a:ext cx="4751512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Après…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8" name="Titre 94"/>
          <p:cNvSpPr txBox="1">
            <a:spLocks/>
          </p:cNvSpPr>
          <p:nvPr/>
        </p:nvSpPr>
        <p:spPr>
          <a:xfrm>
            <a:off x="3168352" y="260648"/>
            <a:ext cx="3095328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Pendant…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4" name="ZoneTexte 123"/>
          <p:cNvSpPr txBox="1"/>
          <p:nvPr/>
        </p:nvSpPr>
        <p:spPr>
          <a:xfrm>
            <a:off x="3239344" y="4851157"/>
            <a:ext cx="5904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 avec toutes les personnes concernées par le conflit</a:t>
            </a:r>
          </a:p>
          <a:p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Organigramme : Connecteur 77"/>
          <p:cNvSpPr/>
          <p:nvPr/>
        </p:nvSpPr>
        <p:spPr>
          <a:xfrm rot="19271454">
            <a:off x="693215" y="4517992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76"/>
          <p:cNvGrpSpPr/>
          <p:nvPr/>
        </p:nvGrpSpPr>
        <p:grpSpPr>
          <a:xfrm>
            <a:off x="1619672" y="4797152"/>
            <a:ext cx="668819" cy="1539552"/>
            <a:chOff x="2930338" y="1340768"/>
            <a:chExt cx="2475850" cy="4104456"/>
          </a:xfrm>
        </p:grpSpPr>
        <p:sp>
          <p:nvSpPr>
            <p:cNvPr id="115" name="Organigramme : Connecteur 114"/>
            <p:cNvSpPr/>
            <p:nvPr/>
          </p:nvSpPr>
          <p:spPr>
            <a:xfrm>
              <a:off x="4499992" y="4797152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 rot="5561928">
              <a:off x="4624341" y="4492994"/>
              <a:ext cx="431805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43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4" name="Line 24"/>
              <p:cNvSpPr>
                <a:spLocks noChangeShapeType="1"/>
              </p:cNvSpPr>
              <p:nvPr/>
            </p:nvSpPr>
            <p:spPr bwMode="auto">
              <a:xfrm>
                <a:off x="2150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40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1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23" name="Organigramme : Connecteur 122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74" name="Organigramme : Connecteur 73"/>
          <p:cNvSpPr/>
          <p:nvPr/>
        </p:nvSpPr>
        <p:spPr>
          <a:xfrm rot="19271454">
            <a:off x="103074" y="1177773"/>
            <a:ext cx="2079373" cy="20970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Organigramme : Connecteur 78"/>
          <p:cNvSpPr/>
          <p:nvPr/>
        </p:nvSpPr>
        <p:spPr>
          <a:xfrm rot="19271454">
            <a:off x="315457" y="4068432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ZoneTexte 83"/>
          <p:cNvSpPr txBox="1"/>
          <p:nvPr/>
        </p:nvSpPr>
        <p:spPr>
          <a:xfrm>
            <a:off x="0" y="1700808"/>
            <a:ext cx="2267744" cy="113877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Un</a:t>
            </a:r>
          </a:p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AVANT – CERCLE</a:t>
            </a:r>
          </a:p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pour le facilitateur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" name="Groupe 76"/>
          <p:cNvGrpSpPr/>
          <p:nvPr/>
        </p:nvGrpSpPr>
        <p:grpSpPr>
          <a:xfrm>
            <a:off x="1115616" y="4581128"/>
            <a:ext cx="1143747" cy="1080387"/>
            <a:chOff x="2930338" y="1340768"/>
            <a:chExt cx="4233950" cy="2880320"/>
          </a:xfrm>
        </p:grpSpPr>
        <p:grpSp>
          <p:nvGrpSpPr>
            <p:cNvPr id="6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202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3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4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196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7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8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193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4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5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85" name="Organigramme : Connecteur 184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186" name="Organigramme : Connecteur 185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7" name="Organigramme : Connecteur 186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77" name="Organigramme : Connecteur 76"/>
          <p:cNvSpPr/>
          <p:nvPr/>
        </p:nvSpPr>
        <p:spPr>
          <a:xfrm rot="19271454">
            <a:off x="-116591" y="3564376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" name="Groupe 76"/>
          <p:cNvGrpSpPr/>
          <p:nvPr/>
        </p:nvGrpSpPr>
        <p:grpSpPr>
          <a:xfrm>
            <a:off x="323528" y="3789040"/>
            <a:ext cx="692625" cy="1431513"/>
            <a:chOff x="1566511" y="1340768"/>
            <a:chExt cx="2563977" cy="3816424"/>
          </a:xfrm>
        </p:grpSpPr>
        <p:grpSp>
          <p:nvGrpSpPr>
            <p:cNvPr id="10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224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5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1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221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2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3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2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218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0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15" name="Organigramme : Connecteur 214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216" name="Organigramme : Connecteur 215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217" name="Organigramme : Connecteur 216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1" name="ZoneTexte 80"/>
          <p:cNvSpPr txBox="1"/>
          <p:nvPr/>
        </p:nvSpPr>
        <p:spPr>
          <a:xfrm>
            <a:off x="1907704" y="2996952"/>
            <a:ext cx="3168352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Des AVANT – CERCLES</a:t>
            </a:r>
          </a:p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Le facilitateur </a:t>
            </a:r>
          </a:p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avec chaque partie :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2880320" y="4653136"/>
            <a:ext cx="57961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endParaRPr lang="fr-FR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 l’auteur  (ou les auteurs) de l’acte</a:t>
            </a:r>
          </a:p>
          <a:p>
            <a:pPr>
              <a:buFontTx/>
              <a:buChar char="-"/>
            </a:pPr>
            <a:endParaRPr lang="fr-FR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6732240" y="328498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4" name="ZoneTexte 123"/>
          <p:cNvSpPr txBox="1"/>
          <p:nvPr/>
        </p:nvSpPr>
        <p:spPr>
          <a:xfrm>
            <a:off x="3131840" y="5657671"/>
            <a:ext cx="56166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-  le (ou les) receveur (s) de l’acte</a:t>
            </a:r>
          </a:p>
          <a:p>
            <a:endParaRPr lang="fr-FR" dirty="0"/>
          </a:p>
        </p:txBody>
      </p:sp>
      <p:sp>
        <p:nvSpPr>
          <p:cNvPr id="125" name="ZoneTexte 124"/>
          <p:cNvSpPr txBox="1"/>
          <p:nvPr/>
        </p:nvSpPr>
        <p:spPr>
          <a:xfrm>
            <a:off x="2555776" y="4005064"/>
            <a:ext cx="5904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 les membres de la communauté  impliqués</a:t>
            </a:r>
          </a:p>
          <a:p>
            <a:endParaRPr lang="fr-FR" dirty="0"/>
          </a:p>
        </p:txBody>
      </p:sp>
      <p:sp>
        <p:nvSpPr>
          <p:cNvPr id="126" name="Titre 94"/>
          <p:cNvSpPr txBox="1">
            <a:spLocks/>
          </p:cNvSpPr>
          <p:nvPr/>
        </p:nvSpPr>
        <p:spPr>
          <a:xfrm>
            <a:off x="1115616" y="260648"/>
            <a:ext cx="2952328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Avant…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 rot="15576952">
            <a:off x="3481081" y="2482726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8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4823583" y="2120989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 rot="15576952">
            <a:off x="1536866" y="538509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 rot="13023029">
            <a:off x="7705453" y="4947695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 rot="11147953">
            <a:off x="1449141" y="2584001"/>
            <a:ext cx="431800" cy="1062038"/>
            <a:chOff x="2064" y="694"/>
            <a:chExt cx="272" cy="669"/>
          </a:xfrm>
          <a:solidFill>
            <a:srgbClr val="FFFF00"/>
          </a:solidFill>
        </p:grpSpPr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" name="Line 32"/>
            <p:cNvSpPr>
              <a:spLocks noChangeShapeType="1"/>
            </p:cNvSpPr>
            <p:nvPr/>
          </p:nvSpPr>
          <p:spPr bwMode="auto">
            <a:xfrm>
              <a:off x="2150" y="694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 flipH="1">
              <a:off x="2134" y="1207"/>
              <a:ext cx="66" cy="156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 rot="10460911">
            <a:off x="742784" y="4023351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42"/>
          <p:cNvGrpSpPr>
            <a:grpSpLocks/>
          </p:cNvGrpSpPr>
          <p:nvPr/>
        </p:nvGrpSpPr>
        <p:grpSpPr bwMode="auto">
          <a:xfrm rot="-2831186">
            <a:off x="6751960" y="1447092"/>
            <a:ext cx="431800" cy="1223963"/>
            <a:chOff x="2064" y="663"/>
            <a:chExt cx="272" cy="771"/>
          </a:xfrm>
          <a:solidFill>
            <a:srgbClr val="00B0F0"/>
          </a:solidFill>
        </p:grpSpPr>
        <p:sp>
          <p:nvSpPr>
            <p:cNvPr id="2091" name="Oval 4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" name="Line 4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3" name="Line 45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" name="Group 46"/>
          <p:cNvGrpSpPr>
            <a:grpSpLocks/>
          </p:cNvGrpSpPr>
          <p:nvPr/>
        </p:nvGrpSpPr>
        <p:grpSpPr bwMode="auto">
          <a:xfrm rot="-804196">
            <a:off x="6638580" y="3535986"/>
            <a:ext cx="431800" cy="1106488"/>
            <a:chOff x="2064" y="663"/>
            <a:chExt cx="272" cy="697"/>
          </a:xfrm>
          <a:solidFill>
            <a:srgbClr val="FB5705"/>
          </a:solidFill>
        </p:grpSpPr>
        <p:sp>
          <p:nvSpPr>
            <p:cNvPr id="2095" name="Oval 4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 flipH="1">
              <a:off x="2131" y="1207"/>
              <a:ext cx="69" cy="153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" name="Group 50"/>
          <p:cNvGrpSpPr>
            <a:grpSpLocks/>
          </p:cNvGrpSpPr>
          <p:nvPr/>
        </p:nvGrpSpPr>
        <p:grpSpPr bwMode="auto">
          <a:xfrm rot="17773417">
            <a:off x="5658950" y="1623943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" name="Group 54"/>
          <p:cNvGrpSpPr>
            <a:grpSpLocks/>
          </p:cNvGrpSpPr>
          <p:nvPr/>
        </p:nvGrpSpPr>
        <p:grpSpPr bwMode="auto">
          <a:xfrm rot="21086892">
            <a:off x="7631717" y="3245188"/>
            <a:ext cx="431800" cy="1193800"/>
            <a:chOff x="2064" y="663"/>
            <a:chExt cx="272" cy="752"/>
          </a:xfrm>
          <a:solidFill>
            <a:srgbClr val="00B050"/>
          </a:solidFill>
        </p:grpSpPr>
        <p:sp>
          <p:nvSpPr>
            <p:cNvPr id="2103" name="Oval 5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" name="Line 5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5" name="Line 57"/>
            <p:cNvSpPr>
              <a:spLocks noChangeShapeType="1"/>
            </p:cNvSpPr>
            <p:nvPr/>
          </p:nvSpPr>
          <p:spPr bwMode="auto">
            <a:xfrm flipH="1">
              <a:off x="2135" y="1207"/>
              <a:ext cx="65" cy="208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" name="Group 88"/>
          <p:cNvGrpSpPr>
            <a:grpSpLocks/>
          </p:cNvGrpSpPr>
          <p:nvPr/>
        </p:nvGrpSpPr>
        <p:grpSpPr bwMode="auto">
          <a:xfrm rot="20734900">
            <a:off x="4348649" y="944329"/>
            <a:ext cx="431800" cy="1152525"/>
            <a:chOff x="2064" y="663"/>
            <a:chExt cx="272" cy="726"/>
          </a:xfrm>
          <a:solidFill>
            <a:schemeClr val="bg1"/>
          </a:solidFill>
        </p:grpSpPr>
        <p:sp>
          <p:nvSpPr>
            <p:cNvPr id="2137" name="Oval 8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" name="Line 9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39" name="Line 9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Processus des </a:t>
            </a:r>
            <a:r>
              <a:rPr lang="fr-FR" sz="3600" b="1" dirty="0" smtClean="0"/>
              <a:t>Avant-Cercles</a:t>
            </a:r>
            <a:endParaRPr lang="fr-FR" sz="3600" dirty="0"/>
          </a:p>
        </p:txBody>
      </p:sp>
      <p:grpSp>
        <p:nvGrpSpPr>
          <p:cNvPr id="12" name="Group 21"/>
          <p:cNvGrpSpPr>
            <a:grpSpLocks/>
          </p:cNvGrpSpPr>
          <p:nvPr/>
        </p:nvGrpSpPr>
        <p:grpSpPr bwMode="auto">
          <a:xfrm rot="12925237">
            <a:off x="1936518" y="126697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5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3" name="Group 21"/>
          <p:cNvGrpSpPr>
            <a:grpSpLocks/>
          </p:cNvGrpSpPr>
          <p:nvPr/>
        </p:nvGrpSpPr>
        <p:grpSpPr bwMode="auto">
          <a:xfrm rot="15576952">
            <a:off x="2761001" y="1690638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4" name="Group 21"/>
          <p:cNvGrpSpPr>
            <a:grpSpLocks/>
          </p:cNvGrpSpPr>
          <p:nvPr/>
        </p:nvGrpSpPr>
        <p:grpSpPr bwMode="auto">
          <a:xfrm rot="15576952">
            <a:off x="5785337" y="46650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5" name="Group 21"/>
          <p:cNvGrpSpPr>
            <a:grpSpLocks/>
          </p:cNvGrpSpPr>
          <p:nvPr/>
        </p:nvGrpSpPr>
        <p:grpSpPr bwMode="auto">
          <a:xfrm rot="15576952">
            <a:off x="744777" y="2122685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6" name="Group 21"/>
          <p:cNvGrpSpPr>
            <a:grpSpLocks/>
          </p:cNvGrpSpPr>
          <p:nvPr/>
        </p:nvGrpSpPr>
        <p:grpSpPr bwMode="auto">
          <a:xfrm rot="15576952">
            <a:off x="2905017" y="565107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5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7" name="Group 21"/>
          <p:cNvGrpSpPr>
            <a:grpSpLocks/>
          </p:cNvGrpSpPr>
          <p:nvPr/>
        </p:nvGrpSpPr>
        <p:grpSpPr bwMode="auto">
          <a:xfrm rot="11552833">
            <a:off x="4827082" y="3967183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8" name="Group 21"/>
          <p:cNvGrpSpPr>
            <a:grpSpLocks/>
          </p:cNvGrpSpPr>
          <p:nvPr/>
        </p:nvGrpSpPr>
        <p:grpSpPr bwMode="auto">
          <a:xfrm rot="15576952">
            <a:off x="3049032" y="3274814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8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9" name="Group 21"/>
          <p:cNvGrpSpPr>
            <a:grpSpLocks/>
          </p:cNvGrpSpPr>
          <p:nvPr/>
        </p:nvGrpSpPr>
        <p:grpSpPr bwMode="auto">
          <a:xfrm rot="13096359">
            <a:off x="3625097" y="3778869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9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0" name="Group 21"/>
          <p:cNvGrpSpPr>
            <a:grpSpLocks/>
          </p:cNvGrpSpPr>
          <p:nvPr/>
        </p:nvGrpSpPr>
        <p:grpSpPr bwMode="auto">
          <a:xfrm rot="15576952">
            <a:off x="1752889" y="334682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9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1" name="Group 21"/>
          <p:cNvGrpSpPr>
            <a:grpSpLocks/>
          </p:cNvGrpSpPr>
          <p:nvPr/>
        </p:nvGrpSpPr>
        <p:grpSpPr bwMode="auto">
          <a:xfrm rot="15576952">
            <a:off x="1968914" y="485899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9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 rot="15576952">
            <a:off x="4129153" y="464296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" name="Group 21"/>
          <p:cNvGrpSpPr>
            <a:grpSpLocks/>
          </p:cNvGrpSpPr>
          <p:nvPr/>
        </p:nvGrpSpPr>
        <p:grpSpPr bwMode="auto">
          <a:xfrm rot="15576952">
            <a:off x="7297504" y="61051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7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9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4" name="Group 21"/>
          <p:cNvGrpSpPr>
            <a:grpSpLocks/>
          </p:cNvGrpSpPr>
          <p:nvPr/>
        </p:nvGrpSpPr>
        <p:grpSpPr bwMode="auto">
          <a:xfrm rot="2911181">
            <a:off x="6052036" y="485027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11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3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5" name="Group 21"/>
          <p:cNvGrpSpPr>
            <a:grpSpLocks/>
          </p:cNvGrpSpPr>
          <p:nvPr/>
        </p:nvGrpSpPr>
        <p:grpSpPr bwMode="auto">
          <a:xfrm rot="15576952">
            <a:off x="960801" y="161863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6" name="Group 21"/>
          <p:cNvGrpSpPr>
            <a:grpSpLocks/>
          </p:cNvGrpSpPr>
          <p:nvPr/>
        </p:nvGrpSpPr>
        <p:grpSpPr bwMode="auto">
          <a:xfrm rot="6357597">
            <a:off x="4497784" y="5696965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11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7" name="Group 21"/>
          <p:cNvGrpSpPr>
            <a:grpSpLocks/>
          </p:cNvGrpSpPr>
          <p:nvPr/>
        </p:nvGrpSpPr>
        <p:grpSpPr bwMode="auto">
          <a:xfrm rot="21224384">
            <a:off x="2540818" y="4313449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12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32" name="Organigramme : Connecteur 131"/>
          <p:cNvSpPr/>
          <p:nvPr/>
        </p:nvSpPr>
        <p:spPr>
          <a:xfrm rot="19271454">
            <a:off x="2445272" y="665966"/>
            <a:ext cx="3389360" cy="3368941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8" name="Group 34"/>
          <p:cNvGrpSpPr>
            <a:grpSpLocks/>
          </p:cNvGrpSpPr>
          <p:nvPr/>
        </p:nvGrpSpPr>
        <p:grpSpPr bwMode="auto">
          <a:xfrm rot="13542398">
            <a:off x="3314513" y="642805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908720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grpSp>
        <p:nvGrpSpPr>
          <p:cNvPr id="29" name="Group 22"/>
          <p:cNvGrpSpPr>
            <a:grpSpLocks/>
          </p:cNvGrpSpPr>
          <p:nvPr/>
        </p:nvGrpSpPr>
        <p:grpSpPr bwMode="auto">
          <a:xfrm rot="9479406">
            <a:off x="4658852" y="2617926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9" name="Organigramme : Connecteur 128"/>
          <p:cNvSpPr/>
          <p:nvPr/>
        </p:nvSpPr>
        <p:spPr>
          <a:xfrm>
            <a:off x="4499992" y="2852936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i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7" name="Line 105"/>
          <p:cNvSpPr>
            <a:spLocks noChangeShapeType="1"/>
          </p:cNvSpPr>
          <p:nvPr/>
        </p:nvSpPr>
        <p:spPr bwMode="auto">
          <a:xfrm>
            <a:off x="3707904" y="1556792"/>
            <a:ext cx="864096" cy="1296144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stealth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22" name="ZoneTexte 121"/>
          <p:cNvSpPr txBox="1"/>
          <p:nvPr/>
        </p:nvSpPr>
        <p:spPr>
          <a:xfrm>
            <a:off x="2915816" y="1916832"/>
            <a:ext cx="2592288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AVANT - CERCLE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8" name="ZoneTexte 127"/>
          <p:cNvSpPr txBox="1"/>
          <p:nvPr/>
        </p:nvSpPr>
        <p:spPr>
          <a:xfrm>
            <a:off x="0" y="4486468"/>
            <a:ext cx="9324528" cy="331629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3300"/>
              </a:lnSpc>
            </a:pPr>
            <a:r>
              <a:rPr lang="fr-FR" sz="2400" b="1" dirty="0" smtClean="0">
                <a:solidFill>
                  <a:srgbClr val="0070C0"/>
                </a:solidFill>
              </a:rPr>
              <a:t>           Le facilitateur va aider chaque partie à :</a:t>
            </a:r>
          </a:p>
          <a:p>
            <a:pPr marL="457200" indent="-457200">
              <a:lnSpc>
                <a:spcPts val="3300"/>
              </a:lnSpc>
              <a:buFont typeface="+mj-lt"/>
              <a:buAutoNum type="arabicPeriod"/>
            </a:pPr>
            <a:r>
              <a:rPr lang="fr-FR" sz="2400" b="1" dirty="0" smtClean="0"/>
              <a:t>Identifier l’acte </a:t>
            </a:r>
            <a:r>
              <a:rPr lang="fr-FR" sz="2400" dirty="0" smtClean="0"/>
              <a:t>:  Qu’est-ce qui a été dit ou fait  ?... </a:t>
            </a:r>
          </a:p>
          <a:p>
            <a:pPr marL="457200" indent="-457200">
              <a:lnSpc>
                <a:spcPts val="3300"/>
              </a:lnSpc>
              <a:buFont typeface="+mj-lt"/>
              <a:buAutoNum type="arabicPeriod"/>
            </a:pPr>
            <a:r>
              <a:rPr lang="fr-FR" sz="2400" b="1" dirty="0" smtClean="0"/>
              <a:t>Se relier au sens </a:t>
            </a:r>
            <a:r>
              <a:rPr lang="fr-FR" sz="2400" dirty="0" smtClean="0"/>
              <a:t>: Quels sont les ressentis, valeurs, besoins touchés ?</a:t>
            </a:r>
          </a:p>
          <a:p>
            <a:pPr marL="457200" indent="-457200">
              <a:lnSpc>
                <a:spcPts val="3300"/>
              </a:lnSpc>
              <a:buFont typeface="+mj-lt"/>
              <a:buAutoNum type="arabicPeriod"/>
            </a:pPr>
            <a:r>
              <a:rPr lang="fr-FR" sz="2400" b="1" dirty="0" smtClean="0"/>
              <a:t>Informer du processus </a:t>
            </a:r>
            <a:r>
              <a:rPr lang="fr-FR" sz="2400" dirty="0" smtClean="0"/>
              <a:t>: Etapes ; Présence nécessaire de qui ?</a:t>
            </a:r>
          </a:p>
          <a:p>
            <a:pPr marL="457200" indent="-457200">
              <a:lnSpc>
                <a:spcPts val="3300"/>
              </a:lnSpc>
            </a:pPr>
            <a:r>
              <a:rPr lang="fr-FR" sz="2400" dirty="0" smtClean="0"/>
              <a:t>       et </a:t>
            </a:r>
            <a:r>
              <a:rPr lang="fr-FR" sz="2400" b="1" dirty="0" smtClean="0"/>
              <a:t>interroger le consentement </a:t>
            </a:r>
            <a:r>
              <a:rPr lang="fr-FR" sz="2400" dirty="0" smtClean="0"/>
              <a:t>: Accord pour poursuivre ? </a:t>
            </a:r>
          </a:p>
          <a:p>
            <a:endParaRPr lang="fr-FR" sz="2400" dirty="0" smtClean="0"/>
          </a:p>
          <a:p>
            <a:endParaRPr lang="fr-FR" sz="2400" b="1" dirty="0" smtClean="0">
              <a:solidFill>
                <a:srgbClr val="0070C0"/>
              </a:solidFill>
            </a:endParaRPr>
          </a:p>
          <a:p>
            <a:endParaRPr lang="fr-FR" sz="2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 rot="19619314">
            <a:off x="4561201" y="599575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31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3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 rot="15576952">
            <a:off x="3481081" y="2482726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8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4823583" y="2120989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4" name="Group 21"/>
          <p:cNvGrpSpPr>
            <a:grpSpLocks/>
          </p:cNvGrpSpPr>
          <p:nvPr/>
        </p:nvGrpSpPr>
        <p:grpSpPr bwMode="auto">
          <a:xfrm rot="15576952">
            <a:off x="1536866" y="538509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26"/>
          <p:cNvGrpSpPr>
            <a:grpSpLocks/>
          </p:cNvGrpSpPr>
          <p:nvPr/>
        </p:nvGrpSpPr>
        <p:grpSpPr bwMode="auto">
          <a:xfrm rot="13023029">
            <a:off x="7705453" y="4947695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" name="Group 30"/>
          <p:cNvGrpSpPr>
            <a:grpSpLocks/>
          </p:cNvGrpSpPr>
          <p:nvPr/>
        </p:nvGrpSpPr>
        <p:grpSpPr bwMode="auto">
          <a:xfrm rot="11147953">
            <a:off x="1449141" y="2584001"/>
            <a:ext cx="431800" cy="1062038"/>
            <a:chOff x="2064" y="694"/>
            <a:chExt cx="272" cy="669"/>
          </a:xfrm>
          <a:solidFill>
            <a:srgbClr val="FFFF00"/>
          </a:solidFill>
        </p:grpSpPr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" name="Line 32"/>
            <p:cNvSpPr>
              <a:spLocks noChangeShapeType="1"/>
            </p:cNvSpPr>
            <p:nvPr/>
          </p:nvSpPr>
          <p:spPr bwMode="auto">
            <a:xfrm>
              <a:off x="2150" y="694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 flipH="1">
              <a:off x="2134" y="1207"/>
              <a:ext cx="66" cy="156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38"/>
          <p:cNvGrpSpPr>
            <a:grpSpLocks/>
          </p:cNvGrpSpPr>
          <p:nvPr/>
        </p:nvGrpSpPr>
        <p:grpSpPr bwMode="auto">
          <a:xfrm rot="10460911">
            <a:off x="742784" y="4023351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 rot="-2831186">
            <a:off x="6751960" y="1447092"/>
            <a:ext cx="431800" cy="1223963"/>
            <a:chOff x="2064" y="663"/>
            <a:chExt cx="272" cy="771"/>
          </a:xfrm>
          <a:solidFill>
            <a:srgbClr val="00B0F0"/>
          </a:solidFill>
        </p:grpSpPr>
        <p:sp>
          <p:nvSpPr>
            <p:cNvPr id="2091" name="Oval 4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" name="Line 4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3" name="Line 45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" name="Group 46"/>
          <p:cNvGrpSpPr>
            <a:grpSpLocks/>
          </p:cNvGrpSpPr>
          <p:nvPr/>
        </p:nvGrpSpPr>
        <p:grpSpPr bwMode="auto">
          <a:xfrm rot="-804196">
            <a:off x="6638580" y="3535986"/>
            <a:ext cx="431800" cy="1106488"/>
            <a:chOff x="2064" y="663"/>
            <a:chExt cx="272" cy="697"/>
          </a:xfrm>
          <a:solidFill>
            <a:srgbClr val="FB5705"/>
          </a:solidFill>
        </p:grpSpPr>
        <p:sp>
          <p:nvSpPr>
            <p:cNvPr id="2095" name="Oval 4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 flipH="1">
              <a:off x="2131" y="1207"/>
              <a:ext cx="69" cy="153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" name="Group 50"/>
          <p:cNvGrpSpPr>
            <a:grpSpLocks/>
          </p:cNvGrpSpPr>
          <p:nvPr/>
        </p:nvGrpSpPr>
        <p:grpSpPr bwMode="auto">
          <a:xfrm rot="17773417">
            <a:off x="5658950" y="1623943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 rot="21086892">
            <a:off x="7631717" y="3245188"/>
            <a:ext cx="431800" cy="1193800"/>
            <a:chOff x="2064" y="663"/>
            <a:chExt cx="272" cy="752"/>
          </a:xfrm>
          <a:solidFill>
            <a:srgbClr val="00B050"/>
          </a:solidFill>
        </p:grpSpPr>
        <p:sp>
          <p:nvSpPr>
            <p:cNvPr id="2103" name="Oval 5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" name="Line 5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5" name="Line 57"/>
            <p:cNvSpPr>
              <a:spLocks noChangeShapeType="1"/>
            </p:cNvSpPr>
            <p:nvPr/>
          </p:nvSpPr>
          <p:spPr bwMode="auto">
            <a:xfrm flipH="1">
              <a:off x="2135" y="1207"/>
              <a:ext cx="65" cy="208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Un </a:t>
            </a:r>
            <a:r>
              <a:rPr lang="fr-FR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Facilitateur</a:t>
            </a:r>
            <a:r>
              <a:rPr lang="fr-FR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600" dirty="0" smtClean="0"/>
              <a:t>rencontre l’</a:t>
            </a:r>
            <a:r>
              <a:rPr lang="fr-FR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Initiateur</a:t>
            </a:r>
            <a:r>
              <a:rPr lang="fr-FR" sz="3600" dirty="0" smtClean="0"/>
              <a:t>…</a:t>
            </a:r>
            <a:endParaRPr lang="fr-FR" sz="3600" dirty="0"/>
          </a:p>
        </p:txBody>
      </p:sp>
      <p:grpSp>
        <p:nvGrpSpPr>
          <p:cNvPr id="12" name="Group 21"/>
          <p:cNvGrpSpPr>
            <a:grpSpLocks/>
          </p:cNvGrpSpPr>
          <p:nvPr/>
        </p:nvGrpSpPr>
        <p:grpSpPr bwMode="auto">
          <a:xfrm rot="12925237">
            <a:off x="1936518" y="126697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5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3" name="Group 21"/>
          <p:cNvGrpSpPr>
            <a:grpSpLocks/>
          </p:cNvGrpSpPr>
          <p:nvPr/>
        </p:nvGrpSpPr>
        <p:grpSpPr bwMode="auto">
          <a:xfrm rot="15576952">
            <a:off x="2761001" y="1690638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4" name="Group 21"/>
          <p:cNvGrpSpPr>
            <a:grpSpLocks/>
          </p:cNvGrpSpPr>
          <p:nvPr/>
        </p:nvGrpSpPr>
        <p:grpSpPr bwMode="auto">
          <a:xfrm rot="15576952">
            <a:off x="5785337" y="46650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5" name="Group 21"/>
          <p:cNvGrpSpPr>
            <a:grpSpLocks/>
          </p:cNvGrpSpPr>
          <p:nvPr/>
        </p:nvGrpSpPr>
        <p:grpSpPr bwMode="auto">
          <a:xfrm rot="15576952">
            <a:off x="744777" y="2122685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6" name="Group 21"/>
          <p:cNvGrpSpPr>
            <a:grpSpLocks/>
          </p:cNvGrpSpPr>
          <p:nvPr/>
        </p:nvGrpSpPr>
        <p:grpSpPr bwMode="auto">
          <a:xfrm rot="15576952">
            <a:off x="2905017" y="565107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5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7" name="Group 21"/>
          <p:cNvGrpSpPr>
            <a:grpSpLocks/>
          </p:cNvGrpSpPr>
          <p:nvPr/>
        </p:nvGrpSpPr>
        <p:grpSpPr bwMode="auto">
          <a:xfrm rot="11552833">
            <a:off x="4827082" y="3967183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8" name="Group 21"/>
          <p:cNvGrpSpPr>
            <a:grpSpLocks/>
          </p:cNvGrpSpPr>
          <p:nvPr/>
        </p:nvGrpSpPr>
        <p:grpSpPr bwMode="auto">
          <a:xfrm rot="15576952">
            <a:off x="3049032" y="3274814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8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9" name="Group 21"/>
          <p:cNvGrpSpPr>
            <a:grpSpLocks/>
          </p:cNvGrpSpPr>
          <p:nvPr/>
        </p:nvGrpSpPr>
        <p:grpSpPr bwMode="auto">
          <a:xfrm rot="13096359">
            <a:off x="3625097" y="3778869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9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0" name="Group 21"/>
          <p:cNvGrpSpPr>
            <a:grpSpLocks/>
          </p:cNvGrpSpPr>
          <p:nvPr/>
        </p:nvGrpSpPr>
        <p:grpSpPr bwMode="auto">
          <a:xfrm rot="15576952">
            <a:off x="1752889" y="334682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9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1" name="Group 21"/>
          <p:cNvGrpSpPr>
            <a:grpSpLocks/>
          </p:cNvGrpSpPr>
          <p:nvPr/>
        </p:nvGrpSpPr>
        <p:grpSpPr bwMode="auto">
          <a:xfrm rot="15576952">
            <a:off x="1968914" y="485899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9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 rot="15576952">
            <a:off x="4129153" y="464296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" name="Group 21"/>
          <p:cNvGrpSpPr>
            <a:grpSpLocks/>
          </p:cNvGrpSpPr>
          <p:nvPr/>
        </p:nvGrpSpPr>
        <p:grpSpPr bwMode="auto">
          <a:xfrm rot="15576952">
            <a:off x="7297504" y="61051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7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9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4" name="Group 21"/>
          <p:cNvGrpSpPr>
            <a:grpSpLocks/>
          </p:cNvGrpSpPr>
          <p:nvPr/>
        </p:nvGrpSpPr>
        <p:grpSpPr bwMode="auto">
          <a:xfrm rot="2911181">
            <a:off x="6052036" y="485027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11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3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5" name="Group 21"/>
          <p:cNvGrpSpPr>
            <a:grpSpLocks/>
          </p:cNvGrpSpPr>
          <p:nvPr/>
        </p:nvGrpSpPr>
        <p:grpSpPr bwMode="auto">
          <a:xfrm rot="15576952">
            <a:off x="960801" y="161863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6" name="Group 21"/>
          <p:cNvGrpSpPr>
            <a:grpSpLocks/>
          </p:cNvGrpSpPr>
          <p:nvPr/>
        </p:nvGrpSpPr>
        <p:grpSpPr bwMode="auto">
          <a:xfrm rot="6357597">
            <a:off x="4497784" y="5696965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11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7" name="Group 21"/>
          <p:cNvGrpSpPr>
            <a:grpSpLocks/>
          </p:cNvGrpSpPr>
          <p:nvPr/>
        </p:nvGrpSpPr>
        <p:grpSpPr bwMode="auto">
          <a:xfrm rot="21224384">
            <a:off x="2540818" y="4313449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12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32" name="Organigramme : Connecteur 131"/>
          <p:cNvSpPr/>
          <p:nvPr/>
        </p:nvSpPr>
        <p:spPr>
          <a:xfrm rot="19271454">
            <a:off x="2491320" y="438790"/>
            <a:ext cx="3873325" cy="3916157"/>
          </a:xfrm>
          <a:prstGeom prst="flowChartConnector">
            <a:avLst/>
          </a:prstGeom>
          <a:solidFill>
            <a:schemeClr val="bg1">
              <a:alpha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8" name="Group 34"/>
          <p:cNvGrpSpPr>
            <a:grpSpLocks/>
          </p:cNvGrpSpPr>
          <p:nvPr/>
        </p:nvGrpSpPr>
        <p:grpSpPr bwMode="auto">
          <a:xfrm rot="13542398">
            <a:off x="3314513" y="642805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908720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grpSp>
        <p:nvGrpSpPr>
          <p:cNvPr id="29" name="Group 22"/>
          <p:cNvGrpSpPr>
            <a:grpSpLocks/>
          </p:cNvGrpSpPr>
          <p:nvPr/>
        </p:nvGrpSpPr>
        <p:grpSpPr bwMode="auto">
          <a:xfrm rot="2225954">
            <a:off x="4658852" y="2617926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9" name="Organigramme : Connecteur 128"/>
          <p:cNvSpPr/>
          <p:nvPr/>
        </p:nvSpPr>
        <p:spPr>
          <a:xfrm>
            <a:off x="4499992" y="2852936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i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7" name="Line 105"/>
          <p:cNvSpPr>
            <a:spLocks noChangeShapeType="1"/>
          </p:cNvSpPr>
          <p:nvPr/>
        </p:nvSpPr>
        <p:spPr bwMode="auto">
          <a:xfrm>
            <a:off x="3707904" y="1556792"/>
            <a:ext cx="864096" cy="1296144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stealth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36" name="Rectangle à coins arrondis 135"/>
          <p:cNvSpPr/>
          <p:nvPr/>
        </p:nvSpPr>
        <p:spPr>
          <a:xfrm>
            <a:off x="4247456" y="2708920"/>
            <a:ext cx="4896544" cy="1008112"/>
          </a:xfrm>
          <a:prstGeom prst="wedgeRoundRectCallout">
            <a:avLst>
              <a:gd name="adj1" fmla="val -58926"/>
              <a:gd name="adj2" fmla="val -168031"/>
              <a:gd name="adj3" fmla="val 16667"/>
            </a:avLst>
          </a:prstGeom>
          <a:solidFill>
            <a:schemeClr val="accent5">
              <a:lumMod val="20000"/>
              <a:lumOff val="80000"/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« Que vivez-vous face à cela ? »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(se relier au sens : émotions, besoins, valeurs)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899592" y="2348880"/>
            <a:ext cx="2592288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AVANT - CERCLE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5" name="Rectangle à coins arrondis 134"/>
          <p:cNvSpPr/>
          <p:nvPr/>
        </p:nvSpPr>
        <p:spPr>
          <a:xfrm>
            <a:off x="683568" y="5085184"/>
            <a:ext cx="4896544" cy="1008112"/>
          </a:xfrm>
          <a:prstGeom prst="wedgeRoundRectCallout">
            <a:avLst>
              <a:gd name="adj1" fmla="val -5"/>
              <a:gd name="adj2" fmla="val -399484"/>
              <a:gd name="adj3" fmla="val 16667"/>
            </a:avLst>
          </a:prstGeom>
          <a:solidFill>
            <a:schemeClr val="accent5">
              <a:lumMod val="20000"/>
              <a:lumOff val="80000"/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« Voulez-vous poursuivre ? »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28" name="Rectangle à coins arrondis 127"/>
          <p:cNvSpPr/>
          <p:nvPr/>
        </p:nvSpPr>
        <p:spPr>
          <a:xfrm>
            <a:off x="2195736" y="3933056"/>
            <a:ext cx="4896544" cy="1008112"/>
          </a:xfrm>
          <a:prstGeom prst="wedgeRoundRectCallout">
            <a:avLst>
              <a:gd name="adj1" fmla="val -22865"/>
              <a:gd name="adj2" fmla="val -275937"/>
              <a:gd name="adj3" fmla="val 16667"/>
            </a:avLst>
          </a:prstGeom>
          <a:solidFill>
            <a:schemeClr val="accent5">
              <a:lumMod val="20000"/>
              <a:lumOff val="80000"/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« De qui la présence est-elle nécessaire ? »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30" name="Rectangle à coins arrondis 129"/>
          <p:cNvSpPr/>
          <p:nvPr/>
        </p:nvSpPr>
        <p:spPr>
          <a:xfrm>
            <a:off x="4247456" y="1340768"/>
            <a:ext cx="4896544" cy="1008112"/>
          </a:xfrm>
          <a:prstGeom prst="wedgeRoundRectCallout">
            <a:avLst>
              <a:gd name="adj1" fmla="val -57960"/>
              <a:gd name="adj2" fmla="val -41357"/>
              <a:gd name="adj3" fmla="val 16667"/>
            </a:avLst>
          </a:prstGeom>
          <a:solidFill>
            <a:schemeClr val="accent5">
              <a:lumMod val="20000"/>
              <a:lumOff val="80000"/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« Qu’est-ce qui a été dit ou fait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qui vous amène dans un Cercle </a:t>
            </a:r>
            <a:r>
              <a:rPr lang="fr-FR" b="1" dirty="0" err="1" smtClean="0">
                <a:solidFill>
                  <a:schemeClr val="tx1"/>
                </a:solidFill>
              </a:rPr>
              <a:t>restauratif</a:t>
            </a:r>
            <a:r>
              <a:rPr lang="fr-FR" b="1" dirty="0" smtClean="0">
                <a:solidFill>
                  <a:schemeClr val="tx1"/>
                </a:solidFill>
              </a:rPr>
              <a:t> ? »</a:t>
            </a:r>
            <a:endParaRPr lang="fr-F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132" grpId="0" animBg="1"/>
      <p:bldP spid="126" grpId="0" animBg="1"/>
      <p:bldP spid="129" grpId="0" animBg="1"/>
      <p:bldP spid="127" grpId="0" animBg="1"/>
      <p:bldP spid="136" grpId="0" animBg="1"/>
      <p:bldP spid="122" grpId="0" animBg="1"/>
      <p:bldP spid="135" grpId="0" animBg="1"/>
      <p:bldP spid="128" grpId="0" animBg="1"/>
      <p:bldP spid="13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 rot="15576952">
            <a:off x="1536866" y="538509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 rot="13023029">
            <a:off x="7705453" y="4947695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 rot="11147953">
            <a:off x="1449141" y="2584001"/>
            <a:ext cx="431800" cy="1062038"/>
            <a:chOff x="2064" y="694"/>
            <a:chExt cx="272" cy="669"/>
          </a:xfrm>
          <a:solidFill>
            <a:srgbClr val="FFFF00"/>
          </a:solidFill>
        </p:grpSpPr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" name="Line 32"/>
            <p:cNvSpPr>
              <a:spLocks noChangeShapeType="1"/>
            </p:cNvSpPr>
            <p:nvPr/>
          </p:nvSpPr>
          <p:spPr bwMode="auto">
            <a:xfrm>
              <a:off x="2150" y="694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 flipH="1">
              <a:off x="2134" y="1207"/>
              <a:ext cx="66" cy="156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34"/>
          <p:cNvGrpSpPr>
            <a:grpSpLocks/>
          </p:cNvGrpSpPr>
          <p:nvPr/>
        </p:nvGrpSpPr>
        <p:grpSpPr bwMode="auto">
          <a:xfrm rot="13542398">
            <a:off x="3314513" y="642805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 rot="10460911">
            <a:off x="742784" y="4023351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42"/>
          <p:cNvGrpSpPr>
            <a:grpSpLocks/>
          </p:cNvGrpSpPr>
          <p:nvPr/>
        </p:nvGrpSpPr>
        <p:grpSpPr bwMode="auto">
          <a:xfrm rot="-2831186">
            <a:off x="6751960" y="1447092"/>
            <a:ext cx="431800" cy="1223963"/>
            <a:chOff x="2064" y="663"/>
            <a:chExt cx="272" cy="771"/>
          </a:xfrm>
          <a:solidFill>
            <a:srgbClr val="00B0F0"/>
          </a:solidFill>
        </p:grpSpPr>
        <p:sp>
          <p:nvSpPr>
            <p:cNvPr id="2091" name="Oval 4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" name="Line 4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3" name="Line 45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" name="Group 46"/>
          <p:cNvGrpSpPr>
            <a:grpSpLocks/>
          </p:cNvGrpSpPr>
          <p:nvPr/>
        </p:nvGrpSpPr>
        <p:grpSpPr bwMode="auto">
          <a:xfrm rot="-804196">
            <a:off x="6638580" y="3535986"/>
            <a:ext cx="431800" cy="1106488"/>
            <a:chOff x="2064" y="663"/>
            <a:chExt cx="272" cy="697"/>
          </a:xfrm>
          <a:solidFill>
            <a:srgbClr val="FB5705"/>
          </a:solidFill>
        </p:grpSpPr>
        <p:sp>
          <p:nvSpPr>
            <p:cNvPr id="2095" name="Oval 4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 flipH="1">
              <a:off x="2131" y="1207"/>
              <a:ext cx="69" cy="153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" name="Group 50"/>
          <p:cNvGrpSpPr>
            <a:grpSpLocks/>
          </p:cNvGrpSpPr>
          <p:nvPr/>
        </p:nvGrpSpPr>
        <p:grpSpPr bwMode="auto">
          <a:xfrm rot="328905">
            <a:off x="5658950" y="1623943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" name="Group 54"/>
          <p:cNvGrpSpPr>
            <a:grpSpLocks/>
          </p:cNvGrpSpPr>
          <p:nvPr/>
        </p:nvGrpSpPr>
        <p:grpSpPr bwMode="auto">
          <a:xfrm rot="21086892">
            <a:off x="7631717" y="3245188"/>
            <a:ext cx="431800" cy="1193800"/>
            <a:chOff x="2064" y="663"/>
            <a:chExt cx="272" cy="752"/>
          </a:xfrm>
          <a:solidFill>
            <a:srgbClr val="00B050"/>
          </a:solidFill>
        </p:grpSpPr>
        <p:sp>
          <p:nvSpPr>
            <p:cNvPr id="2103" name="Oval 5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" name="Line 5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5" name="Line 57"/>
            <p:cNvSpPr>
              <a:spLocks noChangeShapeType="1"/>
            </p:cNvSpPr>
            <p:nvPr/>
          </p:nvSpPr>
          <p:spPr bwMode="auto">
            <a:xfrm flipH="1">
              <a:off x="2135" y="1207"/>
              <a:ext cx="65" cy="208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…puis toutes les </a:t>
            </a:r>
            <a:r>
              <a:rPr lang="fr-FR" sz="3600" b="1" dirty="0" smtClean="0"/>
              <a:t>personnes invitées.</a:t>
            </a:r>
            <a:endParaRPr lang="fr-FR" sz="3600" b="1" dirty="0"/>
          </a:p>
        </p:txBody>
      </p:sp>
      <p:grpSp>
        <p:nvGrpSpPr>
          <p:cNvPr id="11" name="Group 21"/>
          <p:cNvGrpSpPr>
            <a:grpSpLocks/>
          </p:cNvGrpSpPr>
          <p:nvPr/>
        </p:nvGrpSpPr>
        <p:grpSpPr bwMode="auto">
          <a:xfrm rot="12925237">
            <a:off x="1936518" y="126697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5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2" name="Group 21"/>
          <p:cNvGrpSpPr>
            <a:grpSpLocks/>
          </p:cNvGrpSpPr>
          <p:nvPr/>
        </p:nvGrpSpPr>
        <p:grpSpPr bwMode="auto">
          <a:xfrm rot="18998801">
            <a:off x="5785337" y="46650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3" name="Group 21"/>
          <p:cNvGrpSpPr>
            <a:grpSpLocks/>
          </p:cNvGrpSpPr>
          <p:nvPr/>
        </p:nvGrpSpPr>
        <p:grpSpPr bwMode="auto">
          <a:xfrm rot="15576952">
            <a:off x="744777" y="2122685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4" name="Group 21"/>
          <p:cNvGrpSpPr>
            <a:grpSpLocks/>
          </p:cNvGrpSpPr>
          <p:nvPr/>
        </p:nvGrpSpPr>
        <p:grpSpPr bwMode="auto">
          <a:xfrm rot="15576952">
            <a:off x="2905017" y="565107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5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5" name="Group 21"/>
          <p:cNvGrpSpPr>
            <a:grpSpLocks/>
          </p:cNvGrpSpPr>
          <p:nvPr/>
        </p:nvGrpSpPr>
        <p:grpSpPr bwMode="auto">
          <a:xfrm rot="11552833">
            <a:off x="4827082" y="3967183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6" name="Group 21"/>
          <p:cNvGrpSpPr>
            <a:grpSpLocks/>
          </p:cNvGrpSpPr>
          <p:nvPr/>
        </p:nvGrpSpPr>
        <p:grpSpPr bwMode="auto">
          <a:xfrm rot="15576952">
            <a:off x="3049032" y="3274814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8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7" name="Group 21"/>
          <p:cNvGrpSpPr>
            <a:grpSpLocks/>
          </p:cNvGrpSpPr>
          <p:nvPr/>
        </p:nvGrpSpPr>
        <p:grpSpPr bwMode="auto">
          <a:xfrm rot="13096359">
            <a:off x="3625097" y="3778869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9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8" name="Group 21"/>
          <p:cNvGrpSpPr>
            <a:grpSpLocks/>
          </p:cNvGrpSpPr>
          <p:nvPr/>
        </p:nvGrpSpPr>
        <p:grpSpPr bwMode="auto">
          <a:xfrm rot="15576952">
            <a:off x="1752889" y="334682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9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9" name="Group 21"/>
          <p:cNvGrpSpPr>
            <a:grpSpLocks/>
          </p:cNvGrpSpPr>
          <p:nvPr/>
        </p:nvGrpSpPr>
        <p:grpSpPr bwMode="auto">
          <a:xfrm rot="15576952">
            <a:off x="1968914" y="485899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9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0" name="Group 21"/>
          <p:cNvGrpSpPr>
            <a:grpSpLocks/>
          </p:cNvGrpSpPr>
          <p:nvPr/>
        </p:nvGrpSpPr>
        <p:grpSpPr bwMode="auto">
          <a:xfrm rot="15576952">
            <a:off x="4129153" y="464296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1" name="Group 21"/>
          <p:cNvGrpSpPr>
            <a:grpSpLocks/>
          </p:cNvGrpSpPr>
          <p:nvPr/>
        </p:nvGrpSpPr>
        <p:grpSpPr bwMode="auto">
          <a:xfrm rot="15576952">
            <a:off x="7297504" y="61051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7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9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 rot="2911181">
            <a:off x="6052036" y="485027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11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3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" name="Group 21"/>
          <p:cNvGrpSpPr>
            <a:grpSpLocks/>
          </p:cNvGrpSpPr>
          <p:nvPr/>
        </p:nvGrpSpPr>
        <p:grpSpPr bwMode="auto">
          <a:xfrm rot="15576952">
            <a:off x="960801" y="161863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4" name="Group 21"/>
          <p:cNvGrpSpPr>
            <a:grpSpLocks/>
          </p:cNvGrpSpPr>
          <p:nvPr/>
        </p:nvGrpSpPr>
        <p:grpSpPr bwMode="auto">
          <a:xfrm rot="6357597">
            <a:off x="4497784" y="5696965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11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5" name="Group 21"/>
          <p:cNvGrpSpPr>
            <a:grpSpLocks/>
          </p:cNvGrpSpPr>
          <p:nvPr/>
        </p:nvGrpSpPr>
        <p:grpSpPr bwMode="auto">
          <a:xfrm rot="21224384">
            <a:off x="2540818" y="4313449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12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908720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5508104" y="1844824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0" name="Line 107"/>
          <p:cNvSpPr>
            <a:spLocks noChangeShapeType="1"/>
          </p:cNvSpPr>
          <p:nvPr/>
        </p:nvSpPr>
        <p:spPr bwMode="auto">
          <a:xfrm flipV="1">
            <a:off x="3923928" y="980728"/>
            <a:ext cx="1728192" cy="144016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stealth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36" name="Organigramme : Connecteur 135"/>
          <p:cNvSpPr/>
          <p:nvPr/>
        </p:nvSpPr>
        <p:spPr>
          <a:xfrm rot="19271454">
            <a:off x="2998483" y="-160741"/>
            <a:ext cx="3600000" cy="3600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Organigramme : Connecteur 139"/>
          <p:cNvSpPr/>
          <p:nvPr/>
        </p:nvSpPr>
        <p:spPr>
          <a:xfrm>
            <a:off x="5652120" y="692696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8" name="Rectangle à coins arrondis 117"/>
          <p:cNvSpPr/>
          <p:nvPr/>
        </p:nvSpPr>
        <p:spPr>
          <a:xfrm>
            <a:off x="4355976" y="620688"/>
            <a:ext cx="4788024" cy="1152128"/>
          </a:xfrm>
          <a:prstGeom prst="wedgeRoundRectCallout">
            <a:avLst>
              <a:gd name="adj1" fmla="val -59241"/>
              <a:gd name="adj2" fmla="val -8243"/>
              <a:gd name="adj3" fmla="val 16667"/>
            </a:avLst>
          </a:prstGeom>
          <a:solidFill>
            <a:schemeClr val="accent5">
              <a:lumMod val="20000"/>
              <a:lumOff val="80000"/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« </a:t>
            </a:r>
            <a:r>
              <a:rPr lang="fr-FR" b="1" dirty="0" smtClean="0">
                <a:solidFill>
                  <a:schemeClr val="tx1"/>
                </a:solidFill>
              </a:rPr>
              <a:t>Vous êtes invités à un Cercle </a:t>
            </a:r>
            <a:r>
              <a:rPr lang="fr-FR" b="1" dirty="0" err="1" smtClean="0">
                <a:solidFill>
                  <a:schemeClr val="tx1"/>
                </a:solidFill>
              </a:rPr>
              <a:t>restauratif</a:t>
            </a:r>
            <a:r>
              <a:rPr lang="fr-FR" b="1" dirty="0" smtClean="0">
                <a:solidFill>
                  <a:schemeClr val="tx1"/>
                </a:solidFill>
              </a:rPr>
              <a:t> par …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Qu’est-ce qui a été dit ou fait 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qui vous amène à y participer ? »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10" name="Rectangle à coins arrondis 109"/>
          <p:cNvSpPr/>
          <p:nvPr/>
        </p:nvSpPr>
        <p:spPr>
          <a:xfrm>
            <a:off x="3059832" y="3861048"/>
            <a:ext cx="4680520" cy="1008112"/>
          </a:xfrm>
          <a:prstGeom prst="wedgeRoundRectCallout">
            <a:avLst>
              <a:gd name="adj1" fmla="val -39832"/>
              <a:gd name="adj2" fmla="val -271244"/>
              <a:gd name="adj3" fmla="val 16667"/>
            </a:avLst>
          </a:prstGeom>
          <a:solidFill>
            <a:schemeClr val="accent5">
              <a:lumMod val="20000"/>
              <a:lumOff val="80000"/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« De qui la présence est-elle nécessaire ? »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27" name="Rectangle à coins arrondis 126"/>
          <p:cNvSpPr/>
          <p:nvPr/>
        </p:nvSpPr>
        <p:spPr>
          <a:xfrm>
            <a:off x="4355976" y="2708920"/>
            <a:ext cx="4788024" cy="1008112"/>
          </a:xfrm>
          <a:prstGeom prst="wedgeRoundRectCallout">
            <a:avLst>
              <a:gd name="adj1" fmla="val -65804"/>
              <a:gd name="adj2" fmla="val -168719"/>
              <a:gd name="adj3" fmla="val 16667"/>
            </a:avLst>
          </a:prstGeom>
          <a:solidFill>
            <a:schemeClr val="accent5">
              <a:lumMod val="20000"/>
              <a:lumOff val="80000"/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« Que vivez-vous face à cela ? »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28" name="Line 107"/>
          <p:cNvSpPr>
            <a:spLocks noChangeShapeType="1"/>
          </p:cNvSpPr>
          <p:nvPr/>
        </p:nvSpPr>
        <p:spPr bwMode="auto">
          <a:xfrm>
            <a:off x="3923928" y="1340768"/>
            <a:ext cx="1440160" cy="576064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stealth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14" name="Rectangle à coins arrondis 113"/>
          <p:cNvSpPr/>
          <p:nvPr/>
        </p:nvSpPr>
        <p:spPr>
          <a:xfrm>
            <a:off x="683568" y="5229200"/>
            <a:ext cx="3312368" cy="1008112"/>
          </a:xfrm>
          <a:prstGeom prst="wedgeRoundRectCallout">
            <a:avLst>
              <a:gd name="adj1" fmla="val 31240"/>
              <a:gd name="adj2" fmla="val -405740"/>
              <a:gd name="adj3" fmla="val 16667"/>
            </a:avLst>
          </a:prstGeom>
          <a:solidFill>
            <a:schemeClr val="accent5">
              <a:lumMod val="20000"/>
              <a:lumOff val="80000"/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« Voulez-vous poursuivre ? »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41" name="ZoneTexte 140"/>
          <p:cNvSpPr txBox="1"/>
          <p:nvPr/>
        </p:nvSpPr>
        <p:spPr>
          <a:xfrm>
            <a:off x="2339752" y="1988840"/>
            <a:ext cx="2592288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AVANT - CERCLE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2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2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 animBg="1"/>
      <p:bldP spid="130" grpId="0" animBg="1"/>
      <p:bldP spid="136" grpId="0" animBg="1"/>
      <p:bldP spid="136" grpId="1" animBg="1"/>
      <p:bldP spid="140" grpId="0" animBg="1"/>
      <p:bldP spid="118" grpId="0" animBg="1"/>
      <p:bldP spid="110" grpId="0" animBg="1"/>
      <p:bldP spid="127" grpId="0" animBg="1"/>
      <p:bldP spid="128" grpId="0" animBg="1"/>
      <p:bldP spid="114" grpId="0" animBg="1"/>
      <p:bldP spid="14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4823583" y="2120989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 rot="9479406">
            <a:off x="4658852" y="2617926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 rot="13023029">
            <a:off x="7705453" y="4947695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 rot="19545461">
            <a:off x="3314513" y="642805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38"/>
          <p:cNvGrpSpPr>
            <a:grpSpLocks/>
          </p:cNvGrpSpPr>
          <p:nvPr/>
        </p:nvGrpSpPr>
        <p:grpSpPr bwMode="auto">
          <a:xfrm rot="8447783">
            <a:off x="742784" y="4023351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" name="Group 42"/>
          <p:cNvGrpSpPr>
            <a:grpSpLocks/>
          </p:cNvGrpSpPr>
          <p:nvPr/>
        </p:nvGrpSpPr>
        <p:grpSpPr bwMode="auto">
          <a:xfrm rot="-2831186">
            <a:off x="6751960" y="1447092"/>
            <a:ext cx="431800" cy="1223963"/>
            <a:chOff x="2064" y="663"/>
            <a:chExt cx="272" cy="771"/>
          </a:xfrm>
          <a:solidFill>
            <a:srgbClr val="00B0F0"/>
          </a:solidFill>
        </p:grpSpPr>
        <p:sp>
          <p:nvSpPr>
            <p:cNvPr id="2091" name="Oval 4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" name="Line 4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3" name="Line 45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46"/>
          <p:cNvGrpSpPr>
            <a:grpSpLocks/>
          </p:cNvGrpSpPr>
          <p:nvPr/>
        </p:nvGrpSpPr>
        <p:grpSpPr bwMode="auto">
          <a:xfrm rot="-804196">
            <a:off x="6638580" y="3535986"/>
            <a:ext cx="431800" cy="1106488"/>
            <a:chOff x="2064" y="663"/>
            <a:chExt cx="272" cy="697"/>
          </a:xfrm>
          <a:solidFill>
            <a:srgbClr val="FB5705"/>
          </a:solidFill>
        </p:grpSpPr>
        <p:sp>
          <p:nvSpPr>
            <p:cNvPr id="2095" name="Oval 4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 flipH="1">
              <a:off x="2131" y="1207"/>
              <a:ext cx="69" cy="153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" name="Group 50"/>
          <p:cNvGrpSpPr>
            <a:grpSpLocks/>
          </p:cNvGrpSpPr>
          <p:nvPr/>
        </p:nvGrpSpPr>
        <p:grpSpPr bwMode="auto">
          <a:xfrm rot="17773417">
            <a:off x="5658950" y="1623943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" name="Group 54"/>
          <p:cNvGrpSpPr>
            <a:grpSpLocks/>
          </p:cNvGrpSpPr>
          <p:nvPr/>
        </p:nvGrpSpPr>
        <p:grpSpPr bwMode="auto">
          <a:xfrm rot="21086892">
            <a:off x="7631717" y="3245188"/>
            <a:ext cx="431800" cy="1193800"/>
            <a:chOff x="2064" y="663"/>
            <a:chExt cx="272" cy="752"/>
          </a:xfrm>
          <a:solidFill>
            <a:srgbClr val="00B050"/>
          </a:solidFill>
        </p:grpSpPr>
        <p:sp>
          <p:nvSpPr>
            <p:cNvPr id="2103" name="Oval 5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" name="Line 5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5" name="Line 57"/>
            <p:cNvSpPr>
              <a:spLocks noChangeShapeType="1"/>
            </p:cNvSpPr>
            <p:nvPr/>
          </p:nvSpPr>
          <p:spPr bwMode="auto">
            <a:xfrm flipH="1">
              <a:off x="2135" y="1207"/>
              <a:ext cx="65" cy="208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" name="Group 88"/>
          <p:cNvGrpSpPr>
            <a:grpSpLocks/>
          </p:cNvGrpSpPr>
          <p:nvPr/>
        </p:nvGrpSpPr>
        <p:grpSpPr bwMode="auto">
          <a:xfrm rot="20734900">
            <a:off x="4348649" y="944329"/>
            <a:ext cx="431800" cy="1152525"/>
            <a:chOff x="2064" y="663"/>
            <a:chExt cx="272" cy="726"/>
          </a:xfrm>
          <a:solidFill>
            <a:srgbClr val="FFFF00"/>
          </a:solidFill>
        </p:grpSpPr>
        <p:sp>
          <p:nvSpPr>
            <p:cNvPr id="2137" name="Oval 8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" name="Line 9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39" name="Line 9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…puis toutes les </a:t>
            </a:r>
            <a:r>
              <a:rPr lang="fr-FR" sz="3600" b="1" dirty="0" smtClean="0"/>
              <a:t>personnes invitées.</a:t>
            </a:r>
            <a:endParaRPr lang="fr-FR" sz="3600" b="1" dirty="0"/>
          </a:p>
        </p:txBody>
      </p:sp>
      <p:grpSp>
        <p:nvGrpSpPr>
          <p:cNvPr id="11" name="Group 21"/>
          <p:cNvGrpSpPr>
            <a:grpSpLocks/>
          </p:cNvGrpSpPr>
          <p:nvPr/>
        </p:nvGrpSpPr>
        <p:grpSpPr bwMode="auto">
          <a:xfrm rot="15576952">
            <a:off x="5785337" y="46650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2" name="Group 21"/>
          <p:cNvGrpSpPr>
            <a:grpSpLocks/>
          </p:cNvGrpSpPr>
          <p:nvPr/>
        </p:nvGrpSpPr>
        <p:grpSpPr bwMode="auto">
          <a:xfrm rot="15576952">
            <a:off x="2905017" y="565107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5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3" name="Group 21"/>
          <p:cNvGrpSpPr>
            <a:grpSpLocks/>
          </p:cNvGrpSpPr>
          <p:nvPr/>
        </p:nvGrpSpPr>
        <p:grpSpPr bwMode="auto">
          <a:xfrm rot="11552833">
            <a:off x="4827082" y="3967183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4" name="Group 21"/>
          <p:cNvGrpSpPr>
            <a:grpSpLocks/>
          </p:cNvGrpSpPr>
          <p:nvPr/>
        </p:nvGrpSpPr>
        <p:grpSpPr bwMode="auto">
          <a:xfrm rot="15576952">
            <a:off x="4129153" y="464296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5" name="Group 21"/>
          <p:cNvGrpSpPr>
            <a:grpSpLocks/>
          </p:cNvGrpSpPr>
          <p:nvPr/>
        </p:nvGrpSpPr>
        <p:grpSpPr bwMode="auto">
          <a:xfrm rot="15576952">
            <a:off x="7297504" y="61051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7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9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6" name="Group 21"/>
          <p:cNvGrpSpPr>
            <a:grpSpLocks/>
          </p:cNvGrpSpPr>
          <p:nvPr/>
        </p:nvGrpSpPr>
        <p:grpSpPr bwMode="auto">
          <a:xfrm rot="2911181">
            <a:off x="6052036" y="485027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11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3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7" name="Group 21"/>
          <p:cNvGrpSpPr>
            <a:grpSpLocks/>
          </p:cNvGrpSpPr>
          <p:nvPr/>
        </p:nvGrpSpPr>
        <p:grpSpPr bwMode="auto">
          <a:xfrm rot="10965881">
            <a:off x="960801" y="161863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8" name="Group 21"/>
          <p:cNvGrpSpPr>
            <a:grpSpLocks/>
          </p:cNvGrpSpPr>
          <p:nvPr/>
        </p:nvGrpSpPr>
        <p:grpSpPr bwMode="auto">
          <a:xfrm rot="6357597">
            <a:off x="4497784" y="5696965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11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908720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3" name="Organigramme : Connecteur 132"/>
          <p:cNvSpPr/>
          <p:nvPr/>
        </p:nvSpPr>
        <p:spPr>
          <a:xfrm>
            <a:off x="827584" y="1844824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B57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4" name="Line 107"/>
          <p:cNvSpPr>
            <a:spLocks noChangeShapeType="1"/>
          </p:cNvSpPr>
          <p:nvPr/>
        </p:nvSpPr>
        <p:spPr bwMode="auto">
          <a:xfrm flipV="1">
            <a:off x="1187624" y="1493168"/>
            <a:ext cx="2024608" cy="2799928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stealth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35" name="Organigramme : Connecteur 134"/>
          <p:cNvSpPr/>
          <p:nvPr/>
        </p:nvSpPr>
        <p:spPr>
          <a:xfrm>
            <a:off x="611560" y="4365104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9" name="Organigramme : Connecteur 138"/>
          <p:cNvSpPr/>
          <p:nvPr/>
        </p:nvSpPr>
        <p:spPr>
          <a:xfrm rot="19271454">
            <a:off x="-649012" y="157090"/>
            <a:ext cx="5159531" cy="514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Line 107"/>
          <p:cNvSpPr>
            <a:spLocks noChangeShapeType="1"/>
          </p:cNvSpPr>
          <p:nvPr/>
        </p:nvSpPr>
        <p:spPr bwMode="auto">
          <a:xfrm flipV="1">
            <a:off x="1619672" y="1412776"/>
            <a:ext cx="1376536" cy="639688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stealth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81" name="Rectangle à coins arrondis 80"/>
          <p:cNvSpPr/>
          <p:nvPr/>
        </p:nvSpPr>
        <p:spPr>
          <a:xfrm>
            <a:off x="4211960" y="1268760"/>
            <a:ext cx="5112568" cy="1152128"/>
          </a:xfrm>
          <a:prstGeom prst="wedgeRoundRectCallout">
            <a:avLst>
              <a:gd name="adj1" fmla="val -56677"/>
              <a:gd name="adj2" fmla="val -36653"/>
              <a:gd name="adj3" fmla="val 16667"/>
            </a:avLst>
          </a:prstGeom>
          <a:solidFill>
            <a:schemeClr val="accent5">
              <a:lumMod val="20000"/>
              <a:lumOff val="80000"/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« Vous êtes invités à un Cercle </a:t>
            </a:r>
            <a:r>
              <a:rPr lang="fr-FR" b="1" dirty="0" err="1" smtClean="0">
                <a:solidFill>
                  <a:schemeClr val="tx1"/>
                </a:solidFill>
              </a:rPr>
              <a:t>restauratif</a:t>
            </a:r>
            <a:r>
              <a:rPr lang="fr-FR" b="1" dirty="0" smtClean="0">
                <a:solidFill>
                  <a:schemeClr val="tx1"/>
                </a:solidFill>
              </a:rPr>
              <a:t> par …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Qu’est-ce qui a été dit ou fait 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qui vous amène à y participer ? »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82" name="Organigramme : Connecteur 81"/>
          <p:cNvSpPr/>
          <p:nvPr/>
        </p:nvSpPr>
        <p:spPr>
          <a:xfrm>
            <a:off x="4499992" y="2852936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i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84" name="Rectangle à coins arrondis 83"/>
          <p:cNvSpPr/>
          <p:nvPr/>
        </p:nvSpPr>
        <p:spPr>
          <a:xfrm>
            <a:off x="683568" y="5085184"/>
            <a:ext cx="4896544" cy="1008112"/>
          </a:xfrm>
          <a:prstGeom prst="wedgeRoundRectCallout">
            <a:avLst>
              <a:gd name="adj1" fmla="val -5"/>
              <a:gd name="adj2" fmla="val -399484"/>
              <a:gd name="adj3" fmla="val 16667"/>
            </a:avLst>
          </a:prstGeom>
          <a:solidFill>
            <a:schemeClr val="accent5">
              <a:lumMod val="20000"/>
              <a:lumOff val="80000"/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« Voulez-vous poursuivre ? »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85" name="Rectangle à coins arrondis 84"/>
          <p:cNvSpPr/>
          <p:nvPr/>
        </p:nvSpPr>
        <p:spPr>
          <a:xfrm>
            <a:off x="4247456" y="2852936"/>
            <a:ext cx="4896544" cy="1008112"/>
          </a:xfrm>
          <a:prstGeom prst="wedgeRoundRectCallout">
            <a:avLst>
              <a:gd name="adj1" fmla="val -58926"/>
              <a:gd name="adj2" fmla="val -178978"/>
              <a:gd name="adj3" fmla="val 16667"/>
            </a:avLst>
          </a:prstGeom>
          <a:solidFill>
            <a:schemeClr val="accent5">
              <a:lumMod val="20000"/>
              <a:lumOff val="80000"/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« Que vivez-vous face à cela ? »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83" name="Rectangle à coins arrondis 82"/>
          <p:cNvSpPr/>
          <p:nvPr/>
        </p:nvSpPr>
        <p:spPr>
          <a:xfrm>
            <a:off x="2195736" y="3717032"/>
            <a:ext cx="4896544" cy="1008112"/>
          </a:xfrm>
          <a:prstGeom prst="wedgeRoundRectCallout">
            <a:avLst>
              <a:gd name="adj1" fmla="val -21577"/>
              <a:gd name="adj2" fmla="val -263426"/>
              <a:gd name="adj3" fmla="val 16667"/>
            </a:avLst>
          </a:prstGeom>
          <a:solidFill>
            <a:schemeClr val="accent5">
              <a:lumMod val="20000"/>
              <a:lumOff val="80000"/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« De qui la présence est-elle nécessaire ? »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41" name="ZoneTexte 140"/>
          <p:cNvSpPr txBox="1"/>
          <p:nvPr/>
        </p:nvSpPr>
        <p:spPr>
          <a:xfrm>
            <a:off x="1619672" y="2492896"/>
            <a:ext cx="2592288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AVANT - CERCLE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Organigramme : Connecteur 73"/>
          <p:cNvSpPr/>
          <p:nvPr/>
        </p:nvSpPr>
        <p:spPr>
          <a:xfrm rot="19271454">
            <a:off x="103074" y="1177773"/>
            <a:ext cx="2079373" cy="20970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ZoneTexte 83"/>
          <p:cNvSpPr txBox="1"/>
          <p:nvPr/>
        </p:nvSpPr>
        <p:spPr>
          <a:xfrm>
            <a:off x="0" y="1700808"/>
            <a:ext cx="2267744" cy="113877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Un</a:t>
            </a:r>
          </a:p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AVANT – CERCLE</a:t>
            </a:r>
          </a:p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pour le facilitateur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6732240" y="328498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6" name="Titre 94"/>
          <p:cNvSpPr txBox="1">
            <a:spLocks/>
          </p:cNvSpPr>
          <p:nvPr/>
        </p:nvSpPr>
        <p:spPr>
          <a:xfrm>
            <a:off x="1115616" y="260648"/>
            <a:ext cx="2952328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Avant…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 rot="15576952">
            <a:off x="1536866" y="538509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 rot="9479406">
            <a:off x="4658852" y="2617926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 rot="13023029">
            <a:off x="7705453" y="4947695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 rot="11147953">
            <a:off x="1449141" y="2584001"/>
            <a:ext cx="431800" cy="1062038"/>
            <a:chOff x="2064" y="694"/>
            <a:chExt cx="272" cy="669"/>
          </a:xfrm>
          <a:solidFill>
            <a:srgbClr val="FFFF00"/>
          </a:solidFill>
        </p:grpSpPr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" name="Line 32"/>
            <p:cNvSpPr>
              <a:spLocks noChangeShapeType="1"/>
            </p:cNvSpPr>
            <p:nvPr/>
          </p:nvSpPr>
          <p:spPr bwMode="auto">
            <a:xfrm>
              <a:off x="2150" y="694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 flipH="1">
              <a:off x="2134" y="1207"/>
              <a:ext cx="66" cy="156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" name="Group 34"/>
          <p:cNvGrpSpPr>
            <a:grpSpLocks/>
          </p:cNvGrpSpPr>
          <p:nvPr/>
        </p:nvGrpSpPr>
        <p:grpSpPr bwMode="auto">
          <a:xfrm rot="13542398">
            <a:off x="3314513" y="642805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38"/>
          <p:cNvGrpSpPr>
            <a:grpSpLocks/>
          </p:cNvGrpSpPr>
          <p:nvPr/>
        </p:nvGrpSpPr>
        <p:grpSpPr bwMode="auto">
          <a:xfrm rot="10460911">
            <a:off x="742784" y="4023351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 rot="-2831186">
            <a:off x="6751960" y="1447092"/>
            <a:ext cx="431800" cy="1223963"/>
            <a:chOff x="2064" y="663"/>
            <a:chExt cx="272" cy="771"/>
          </a:xfrm>
          <a:solidFill>
            <a:srgbClr val="00B0F0"/>
          </a:solidFill>
        </p:grpSpPr>
        <p:sp>
          <p:nvSpPr>
            <p:cNvPr id="2091" name="Oval 4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" name="Line 4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3" name="Line 45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" name="Group 46"/>
          <p:cNvGrpSpPr>
            <a:grpSpLocks/>
          </p:cNvGrpSpPr>
          <p:nvPr/>
        </p:nvGrpSpPr>
        <p:grpSpPr bwMode="auto">
          <a:xfrm rot="-804196">
            <a:off x="6638580" y="3535986"/>
            <a:ext cx="431800" cy="1106488"/>
            <a:chOff x="2064" y="663"/>
            <a:chExt cx="272" cy="697"/>
          </a:xfrm>
          <a:solidFill>
            <a:srgbClr val="FB5705"/>
          </a:solidFill>
        </p:grpSpPr>
        <p:sp>
          <p:nvSpPr>
            <p:cNvPr id="2095" name="Oval 4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 flipH="1">
              <a:off x="2131" y="1207"/>
              <a:ext cx="69" cy="153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" name="Group 50"/>
          <p:cNvGrpSpPr>
            <a:grpSpLocks/>
          </p:cNvGrpSpPr>
          <p:nvPr/>
        </p:nvGrpSpPr>
        <p:grpSpPr bwMode="auto">
          <a:xfrm rot="17773417">
            <a:off x="5658950" y="1623943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 rot="21086892">
            <a:off x="7631717" y="3245188"/>
            <a:ext cx="431800" cy="1193800"/>
            <a:chOff x="2064" y="663"/>
            <a:chExt cx="272" cy="752"/>
          </a:xfrm>
          <a:solidFill>
            <a:srgbClr val="00B050"/>
          </a:solidFill>
        </p:grpSpPr>
        <p:sp>
          <p:nvSpPr>
            <p:cNvPr id="2103" name="Oval 5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" name="Line 5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5" name="Line 57"/>
            <p:cNvSpPr>
              <a:spLocks noChangeShapeType="1"/>
            </p:cNvSpPr>
            <p:nvPr/>
          </p:nvSpPr>
          <p:spPr bwMode="auto">
            <a:xfrm flipH="1">
              <a:off x="2135" y="1207"/>
              <a:ext cx="65" cy="208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2" name="Group 88"/>
          <p:cNvGrpSpPr>
            <a:grpSpLocks/>
          </p:cNvGrpSpPr>
          <p:nvPr/>
        </p:nvGrpSpPr>
        <p:grpSpPr bwMode="auto">
          <a:xfrm rot="20734900">
            <a:off x="4348649" y="944329"/>
            <a:ext cx="431800" cy="1152525"/>
            <a:chOff x="2064" y="663"/>
            <a:chExt cx="272" cy="726"/>
          </a:xfrm>
          <a:solidFill>
            <a:srgbClr val="FFFF00"/>
          </a:solidFill>
        </p:grpSpPr>
        <p:sp>
          <p:nvSpPr>
            <p:cNvPr id="2137" name="Oval 8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" name="Line 9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39" name="Line 9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Un </a:t>
            </a:r>
            <a:r>
              <a:rPr lang="fr-FR" sz="3600" b="1" dirty="0" smtClean="0"/>
              <a:t>Avant-Cercle pour le facilitateur</a:t>
            </a:r>
            <a:r>
              <a:rPr lang="fr-FR" sz="3600" dirty="0" smtClean="0"/>
              <a:t>…</a:t>
            </a:r>
            <a:endParaRPr lang="fr-FR" sz="3600" dirty="0"/>
          </a:p>
        </p:txBody>
      </p:sp>
      <p:grpSp>
        <p:nvGrpSpPr>
          <p:cNvPr id="13" name="Group 21"/>
          <p:cNvGrpSpPr>
            <a:grpSpLocks/>
          </p:cNvGrpSpPr>
          <p:nvPr/>
        </p:nvGrpSpPr>
        <p:grpSpPr bwMode="auto">
          <a:xfrm rot="12925237">
            <a:off x="1936518" y="126697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5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4" name="Group 21"/>
          <p:cNvGrpSpPr>
            <a:grpSpLocks/>
          </p:cNvGrpSpPr>
          <p:nvPr/>
        </p:nvGrpSpPr>
        <p:grpSpPr bwMode="auto">
          <a:xfrm rot="15576952">
            <a:off x="2761001" y="1690638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5" name="Group 21"/>
          <p:cNvGrpSpPr>
            <a:grpSpLocks/>
          </p:cNvGrpSpPr>
          <p:nvPr/>
        </p:nvGrpSpPr>
        <p:grpSpPr bwMode="auto">
          <a:xfrm rot="15576952">
            <a:off x="5785337" y="46650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6" name="Group 21"/>
          <p:cNvGrpSpPr>
            <a:grpSpLocks/>
          </p:cNvGrpSpPr>
          <p:nvPr/>
        </p:nvGrpSpPr>
        <p:grpSpPr bwMode="auto">
          <a:xfrm rot="15576952">
            <a:off x="744777" y="2122685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7" name="Group 21"/>
          <p:cNvGrpSpPr>
            <a:grpSpLocks/>
          </p:cNvGrpSpPr>
          <p:nvPr/>
        </p:nvGrpSpPr>
        <p:grpSpPr bwMode="auto">
          <a:xfrm rot="15576952">
            <a:off x="2905017" y="565107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5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8" name="Group 21"/>
          <p:cNvGrpSpPr>
            <a:grpSpLocks/>
          </p:cNvGrpSpPr>
          <p:nvPr/>
        </p:nvGrpSpPr>
        <p:grpSpPr bwMode="auto">
          <a:xfrm rot="11552833">
            <a:off x="4827082" y="3967183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9" name="Group 21"/>
          <p:cNvGrpSpPr>
            <a:grpSpLocks/>
          </p:cNvGrpSpPr>
          <p:nvPr/>
        </p:nvGrpSpPr>
        <p:grpSpPr bwMode="auto">
          <a:xfrm rot="15576952">
            <a:off x="3049032" y="3274814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8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0" name="Group 21"/>
          <p:cNvGrpSpPr>
            <a:grpSpLocks/>
          </p:cNvGrpSpPr>
          <p:nvPr/>
        </p:nvGrpSpPr>
        <p:grpSpPr bwMode="auto">
          <a:xfrm rot="15576952">
            <a:off x="3481081" y="2482726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8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1" name="Group 21"/>
          <p:cNvGrpSpPr>
            <a:grpSpLocks/>
          </p:cNvGrpSpPr>
          <p:nvPr/>
        </p:nvGrpSpPr>
        <p:grpSpPr bwMode="auto">
          <a:xfrm rot="13096359">
            <a:off x="3625097" y="3778869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9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 rot="15576952">
            <a:off x="1752889" y="334682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9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" name="Group 21"/>
          <p:cNvGrpSpPr>
            <a:grpSpLocks/>
          </p:cNvGrpSpPr>
          <p:nvPr/>
        </p:nvGrpSpPr>
        <p:grpSpPr bwMode="auto">
          <a:xfrm rot="15576952">
            <a:off x="1968914" y="485899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9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4" name="Group 21"/>
          <p:cNvGrpSpPr>
            <a:grpSpLocks/>
          </p:cNvGrpSpPr>
          <p:nvPr/>
        </p:nvGrpSpPr>
        <p:grpSpPr bwMode="auto">
          <a:xfrm rot="15576952">
            <a:off x="4129153" y="464296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5" name="Group 21"/>
          <p:cNvGrpSpPr>
            <a:grpSpLocks/>
          </p:cNvGrpSpPr>
          <p:nvPr/>
        </p:nvGrpSpPr>
        <p:grpSpPr bwMode="auto">
          <a:xfrm rot="15576952">
            <a:off x="7297504" y="61051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7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9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6" name="Group 21"/>
          <p:cNvGrpSpPr>
            <a:grpSpLocks/>
          </p:cNvGrpSpPr>
          <p:nvPr/>
        </p:nvGrpSpPr>
        <p:grpSpPr bwMode="auto">
          <a:xfrm rot="2911181">
            <a:off x="6052036" y="485027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11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3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7" name="Group 21"/>
          <p:cNvGrpSpPr>
            <a:grpSpLocks/>
          </p:cNvGrpSpPr>
          <p:nvPr/>
        </p:nvGrpSpPr>
        <p:grpSpPr bwMode="auto">
          <a:xfrm rot="15576952">
            <a:off x="960801" y="161863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8" name="Group 21"/>
          <p:cNvGrpSpPr>
            <a:grpSpLocks/>
          </p:cNvGrpSpPr>
          <p:nvPr/>
        </p:nvGrpSpPr>
        <p:grpSpPr bwMode="auto">
          <a:xfrm rot="6357597">
            <a:off x="4497784" y="5696965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11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9" name="Group 21"/>
          <p:cNvGrpSpPr>
            <a:grpSpLocks/>
          </p:cNvGrpSpPr>
          <p:nvPr/>
        </p:nvGrpSpPr>
        <p:grpSpPr bwMode="auto">
          <a:xfrm rot="21224384">
            <a:off x="2540818" y="4313449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12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18" name="ZoneTexte 117"/>
          <p:cNvSpPr txBox="1"/>
          <p:nvPr/>
        </p:nvSpPr>
        <p:spPr>
          <a:xfrm>
            <a:off x="35496" y="2924944"/>
            <a:ext cx="9144000" cy="2631490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fr-FR" sz="2200" dirty="0" smtClean="0"/>
              <a:t>		</a:t>
            </a:r>
            <a:r>
              <a:rPr lang="fr-FR" sz="2200" b="1" dirty="0" smtClean="0"/>
              <a:t>La </a:t>
            </a:r>
            <a:r>
              <a:rPr lang="fr-FR" sz="2200" b="1" dirty="0" smtClean="0">
                <a:solidFill>
                  <a:srgbClr val="FF0000"/>
                </a:solidFill>
              </a:rPr>
              <a:t>communauté</a:t>
            </a:r>
            <a:r>
              <a:rPr lang="fr-FR" sz="2200" b="1" dirty="0" smtClean="0"/>
              <a:t> accompagne le Facilitateur 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200" dirty="0" smtClean="0"/>
              <a:t>Elle lui donne du soutien avant, pendant, après le Cercle </a:t>
            </a:r>
            <a:r>
              <a:rPr lang="fr-FR" sz="2200" dirty="0" err="1" smtClean="0"/>
              <a:t>restauratif</a:t>
            </a:r>
            <a:endParaRPr lang="fr-FR" sz="2200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200" dirty="0" smtClean="0"/>
              <a:t>Elle accueille ses freins, pensées, sentiments, besoins, valeurs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200" dirty="0" smtClean="0"/>
              <a:t>Elle  recueille ses souhaits au sujet du soutien dont il a besoin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200" dirty="0" smtClean="0"/>
              <a:t>Elle valide son envie de poursuivre l’animation du Cercle </a:t>
            </a:r>
            <a:r>
              <a:rPr lang="fr-FR" sz="2200" dirty="0" err="1" smtClean="0"/>
              <a:t>restauratif</a:t>
            </a:r>
            <a:endParaRPr lang="fr-FR" sz="2200" dirty="0" smtClean="0"/>
          </a:p>
        </p:txBody>
      </p:sp>
      <p:sp>
        <p:nvSpPr>
          <p:cNvPr id="122" name="Organigramme : Connecteur 121"/>
          <p:cNvSpPr/>
          <p:nvPr/>
        </p:nvSpPr>
        <p:spPr>
          <a:xfrm>
            <a:off x="3131840" y="908720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62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1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/>
          <a:lstStyle/>
          <a:p>
            <a:r>
              <a:rPr lang="fr-FR" b="1" dirty="0" smtClean="0">
                <a:solidFill>
                  <a:srgbClr val="0070C0"/>
                </a:solidFill>
              </a:rPr>
              <a:t>Une forme de Justice </a:t>
            </a:r>
            <a:r>
              <a:rPr lang="fr-FR" b="1" dirty="0" err="1" smtClean="0">
                <a:solidFill>
                  <a:srgbClr val="0070C0"/>
                </a:solidFill>
              </a:rPr>
              <a:t>Restaurative</a:t>
            </a:r>
            <a:endParaRPr lang="fr-FR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1475656" y="5301208"/>
            <a:ext cx="6400800" cy="17526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Organigramme : Connecteur 6"/>
          <p:cNvSpPr/>
          <p:nvPr/>
        </p:nvSpPr>
        <p:spPr>
          <a:xfrm>
            <a:off x="1763688" y="1268760"/>
            <a:ext cx="5184576" cy="5400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 SYSTÈME RESTAURATIF</a:t>
            </a:r>
          </a:p>
          <a:p>
            <a:pPr algn="ctr"/>
            <a:endParaRPr lang="fr-F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fr-FR" sz="3200" dirty="0" smtClean="0"/>
          </a:p>
          <a:p>
            <a:pPr algn="ctr"/>
            <a:endParaRPr lang="fr-FR" sz="3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4" name="Organigramme : Connecteur 3"/>
          <p:cNvSpPr/>
          <p:nvPr/>
        </p:nvSpPr>
        <p:spPr>
          <a:xfrm>
            <a:off x="2627784" y="2996952"/>
            <a:ext cx="3528392" cy="3672408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LES CERCLES RESTAURATIFS</a:t>
            </a:r>
          </a:p>
          <a:p>
            <a:pPr algn="ctr"/>
            <a:endParaRPr lang="fr-FR" sz="1400" dirty="0" smtClean="0"/>
          </a:p>
          <a:p>
            <a:pPr algn="ctr"/>
            <a:endParaRPr lang="fr-FR" sz="28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6" name="Organigramme : Connecteur 5"/>
          <p:cNvSpPr/>
          <p:nvPr/>
        </p:nvSpPr>
        <p:spPr>
          <a:xfrm>
            <a:off x="3275856" y="4293096"/>
            <a:ext cx="2304256" cy="2376264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LE PROCESSUS</a:t>
            </a:r>
            <a:endParaRPr lang="fr-F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Organigramme : Connecteur 77"/>
          <p:cNvSpPr/>
          <p:nvPr/>
        </p:nvSpPr>
        <p:spPr>
          <a:xfrm rot="19271454">
            <a:off x="693215" y="4517992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76"/>
          <p:cNvGrpSpPr/>
          <p:nvPr/>
        </p:nvGrpSpPr>
        <p:grpSpPr>
          <a:xfrm>
            <a:off x="1619672" y="4797152"/>
            <a:ext cx="668819" cy="1539552"/>
            <a:chOff x="2930338" y="1340768"/>
            <a:chExt cx="2475850" cy="4104456"/>
          </a:xfrm>
        </p:grpSpPr>
        <p:sp>
          <p:nvSpPr>
            <p:cNvPr id="115" name="Organigramme : Connecteur 114"/>
            <p:cNvSpPr/>
            <p:nvPr/>
          </p:nvSpPr>
          <p:spPr>
            <a:xfrm>
              <a:off x="4499992" y="4797152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 rot="5561928">
              <a:off x="4624341" y="4492994"/>
              <a:ext cx="431805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43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4" name="Line 24"/>
              <p:cNvSpPr>
                <a:spLocks noChangeShapeType="1"/>
              </p:cNvSpPr>
              <p:nvPr/>
            </p:nvSpPr>
            <p:spPr bwMode="auto">
              <a:xfrm>
                <a:off x="2150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40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1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23" name="Organigramme : Connecteur 122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8" name="Flèche droite rayée 87"/>
          <p:cNvSpPr/>
          <p:nvPr/>
        </p:nvSpPr>
        <p:spPr>
          <a:xfrm rot="20518808">
            <a:off x="1695027" y="2887347"/>
            <a:ext cx="5464879" cy="792088"/>
          </a:xfrm>
          <a:prstGeom prst="stripedRightArrow">
            <a:avLst>
              <a:gd name="adj1" fmla="val 50000"/>
              <a:gd name="adj2" fmla="val 483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Organigramme : Connecteur 35"/>
          <p:cNvSpPr/>
          <p:nvPr/>
        </p:nvSpPr>
        <p:spPr>
          <a:xfrm rot="19271454">
            <a:off x="2343566" y="892161"/>
            <a:ext cx="4246293" cy="4248000"/>
          </a:xfrm>
          <a:prstGeom prst="flowChartConnector">
            <a:avLst/>
          </a:prstGeom>
          <a:solidFill>
            <a:schemeClr val="bg1">
              <a:alpha val="87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e 76"/>
          <p:cNvGrpSpPr/>
          <p:nvPr/>
        </p:nvGrpSpPr>
        <p:grpSpPr>
          <a:xfrm>
            <a:off x="2699793" y="1340768"/>
            <a:ext cx="3816423" cy="2898760"/>
            <a:chOff x="1566511" y="1340768"/>
            <a:chExt cx="5597777" cy="3934031"/>
          </a:xfrm>
        </p:grpSpPr>
        <p:sp>
          <p:nvSpPr>
            <p:cNvPr id="41" name="Freeform 13"/>
            <p:cNvSpPr>
              <a:spLocks/>
            </p:cNvSpPr>
            <p:nvPr/>
          </p:nvSpPr>
          <p:spPr bwMode="auto">
            <a:xfrm rot="19072197">
              <a:off x="3829380" y="2786829"/>
              <a:ext cx="1151043" cy="1408112"/>
            </a:xfrm>
            <a:custGeom>
              <a:avLst/>
              <a:gdLst/>
              <a:ahLst/>
              <a:cxnLst>
                <a:cxn ang="0">
                  <a:pos x="1337" y="1761"/>
                </a:cxn>
                <a:cxn ang="0">
                  <a:pos x="1543" y="2468"/>
                </a:cxn>
                <a:cxn ang="0">
                  <a:pos x="1607" y="1903"/>
                </a:cxn>
                <a:cxn ang="0">
                  <a:pos x="1247" y="2275"/>
                </a:cxn>
                <a:cxn ang="0">
                  <a:pos x="1466" y="1954"/>
                </a:cxn>
                <a:cxn ang="0">
                  <a:pos x="2250" y="1710"/>
                </a:cxn>
                <a:cxn ang="0">
                  <a:pos x="1119" y="1813"/>
                </a:cxn>
                <a:cxn ang="0">
                  <a:pos x="1672" y="1028"/>
                </a:cxn>
                <a:cxn ang="0">
                  <a:pos x="1504" y="1285"/>
                </a:cxn>
                <a:cxn ang="0">
                  <a:pos x="1260" y="1363"/>
                </a:cxn>
                <a:cxn ang="0">
                  <a:pos x="1903" y="1195"/>
                </a:cxn>
                <a:cxn ang="0">
                  <a:pos x="1993" y="398"/>
                </a:cxn>
                <a:cxn ang="0">
                  <a:pos x="720" y="913"/>
                </a:cxn>
                <a:cxn ang="0">
                  <a:pos x="2674" y="1080"/>
                </a:cxn>
                <a:cxn ang="0">
                  <a:pos x="1839" y="797"/>
                </a:cxn>
                <a:cxn ang="0">
                  <a:pos x="1749" y="823"/>
                </a:cxn>
                <a:cxn ang="0">
                  <a:pos x="1659" y="643"/>
                </a:cxn>
                <a:cxn ang="0">
                  <a:pos x="2636" y="1491"/>
                </a:cxn>
                <a:cxn ang="0">
                  <a:pos x="2237" y="591"/>
                </a:cxn>
                <a:cxn ang="0">
                  <a:pos x="1337" y="1877"/>
                </a:cxn>
                <a:cxn ang="0">
                  <a:pos x="1929" y="1645"/>
                </a:cxn>
                <a:cxn ang="0">
                  <a:pos x="2289" y="2044"/>
                </a:cxn>
                <a:cxn ang="0">
                  <a:pos x="1916" y="1838"/>
                </a:cxn>
                <a:cxn ang="0">
                  <a:pos x="1659" y="2185"/>
                </a:cxn>
                <a:cxn ang="0">
                  <a:pos x="2057" y="1414"/>
                </a:cxn>
                <a:cxn ang="0">
                  <a:pos x="1466" y="2121"/>
                </a:cxn>
                <a:cxn ang="0">
                  <a:pos x="2764" y="2083"/>
                </a:cxn>
                <a:cxn ang="0">
                  <a:pos x="1774" y="1568"/>
                </a:cxn>
                <a:cxn ang="0">
                  <a:pos x="2623" y="424"/>
                </a:cxn>
                <a:cxn ang="0">
                  <a:pos x="1633" y="283"/>
                </a:cxn>
                <a:cxn ang="0">
                  <a:pos x="1530" y="1003"/>
                </a:cxn>
                <a:cxn ang="0">
                  <a:pos x="2263" y="591"/>
                </a:cxn>
                <a:cxn ang="0">
                  <a:pos x="1993" y="1363"/>
                </a:cxn>
                <a:cxn ang="0">
                  <a:pos x="849" y="1337"/>
                </a:cxn>
                <a:cxn ang="0">
                  <a:pos x="1839" y="745"/>
                </a:cxn>
                <a:cxn ang="0">
                  <a:pos x="2842" y="913"/>
                </a:cxn>
                <a:cxn ang="0">
                  <a:pos x="2983" y="488"/>
                </a:cxn>
                <a:cxn ang="0">
                  <a:pos x="2944" y="835"/>
                </a:cxn>
                <a:cxn ang="0">
                  <a:pos x="1710" y="553"/>
                </a:cxn>
                <a:cxn ang="0">
                  <a:pos x="1890" y="1517"/>
                </a:cxn>
                <a:cxn ang="0">
                  <a:pos x="2083" y="2173"/>
                </a:cxn>
                <a:cxn ang="0">
                  <a:pos x="2186" y="1285"/>
                </a:cxn>
                <a:cxn ang="0">
                  <a:pos x="1813" y="540"/>
                </a:cxn>
                <a:cxn ang="0">
                  <a:pos x="1543" y="1324"/>
                </a:cxn>
                <a:cxn ang="0">
                  <a:pos x="2237" y="1581"/>
                </a:cxn>
                <a:cxn ang="0">
                  <a:pos x="1929" y="874"/>
                </a:cxn>
                <a:cxn ang="0">
                  <a:pos x="2456" y="964"/>
                </a:cxn>
                <a:cxn ang="0">
                  <a:pos x="1363" y="1157"/>
                </a:cxn>
                <a:cxn ang="0">
                  <a:pos x="1620" y="1375"/>
                </a:cxn>
                <a:cxn ang="0">
                  <a:pos x="1543" y="2160"/>
                </a:cxn>
                <a:cxn ang="0">
                  <a:pos x="1839" y="1170"/>
                </a:cxn>
                <a:cxn ang="0">
                  <a:pos x="1774" y="1748"/>
                </a:cxn>
                <a:cxn ang="0">
                  <a:pos x="1376" y="2173"/>
                </a:cxn>
                <a:cxn ang="0">
                  <a:pos x="1954" y="2057"/>
                </a:cxn>
                <a:cxn ang="0">
                  <a:pos x="2032" y="463"/>
                </a:cxn>
                <a:cxn ang="0">
                  <a:pos x="2482" y="1645"/>
                </a:cxn>
                <a:cxn ang="0">
                  <a:pos x="1569" y="1311"/>
                </a:cxn>
                <a:cxn ang="0">
                  <a:pos x="2790" y="2108"/>
                </a:cxn>
                <a:cxn ang="0">
                  <a:pos x="3523" y="2340"/>
                </a:cxn>
              </a:cxnLst>
              <a:rect l="0" t="0" r="r" b="b"/>
              <a:pathLst>
                <a:path w="3613" h="2559">
                  <a:moveTo>
                    <a:pt x="0" y="1581"/>
                  </a:moveTo>
                  <a:cubicBezTo>
                    <a:pt x="50" y="1590"/>
                    <a:pt x="212" y="1555"/>
                    <a:pt x="334" y="1581"/>
                  </a:cubicBezTo>
                  <a:cubicBezTo>
                    <a:pt x="456" y="1607"/>
                    <a:pt x="639" y="1684"/>
                    <a:pt x="733" y="1735"/>
                  </a:cubicBezTo>
                  <a:cubicBezTo>
                    <a:pt x="811" y="1799"/>
                    <a:pt x="798" y="1855"/>
                    <a:pt x="900" y="1890"/>
                  </a:cubicBezTo>
                  <a:cubicBezTo>
                    <a:pt x="1048" y="1881"/>
                    <a:pt x="1096" y="1904"/>
                    <a:pt x="1196" y="1838"/>
                  </a:cubicBezTo>
                  <a:cubicBezTo>
                    <a:pt x="1205" y="1825"/>
                    <a:pt x="1209" y="1808"/>
                    <a:pt x="1222" y="1800"/>
                  </a:cubicBezTo>
                  <a:cubicBezTo>
                    <a:pt x="1245" y="1786"/>
                    <a:pt x="1273" y="1783"/>
                    <a:pt x="1299" y="1774"/>
                  </a:cubicBezTo>
                  <a:cubicBezTo>
                    <a:pt x="1312" y="1770"/>
                    <a:pt x="1325" y="1767"/>
                    <a:pt x="1337" y="1761"/>
                  </a:cubicBezTo>
                  <a:cubicBezTo>
                    <a:pt x="1354" y="1752"/>
                    <a:pt x="1371" y="1742"/>
                    <a:pt x="1389" y="1735"/>
                  </a:cubicBezTo>
                  <a:cubicBezTo>
                    <a:pt x="1403" y="1730"/>
                    <a:pt x="1495" y="1712"/>
                    <a:pt x="1504" y="1710"/>
                  </a:cubicBezTo>
                  <a:cubicBezTo>
                    <a:pt x="1556" y="1714"/>
                    <a:pt x="1609" y="1708"/>
                    <a:pt x="1659" y="1723"/>
                  </a:cubicBezTo>
                  <a:cubicBezTo>
                    <a:pt x="1682" y="1730"/>
                    <a:pt x="1699" y="1753"/>
                    <a:pt x="1710" y="1774"/>
                  </a:cubicBezTo>
                  <a:cubicBezTo>
                    <a:pt x="1757" y="1862"/>
                    <a:pt x="1756" y="1964"/>
                    <a:pt x="1787" y="2057"/>
                  </a:cubicBezTo>
                  <a:cubicBezTo>
                    <a:pt x="1782" y="2147"/>
                    <a:pt x="1812" y="2252"/>
                    <a:pt x="1762" y="2327"/>
                  </a:cubicBezTo>
                  <a:cubicBezTo>
                    <a:pt x="1727" y="2380"/>
                    <a:pt x="1679" y="2418"/>
                    <a:pt x="1620" y="2443"/>
                  </a:cubicBezTo>
                  <a:cubicBezTo>
                    <a:pt x="1595" y="2453"/>
                    <a:pt x="1543" y="2468"/>
                    <a:pt x="1543" y="2468"/>
                  </a:cubicBezTo>
                  <a:cubicBezTo>
                    <a:pt x="1368" y="2461"/>
                    <a:pt x="1157" y="2516"/>
                    <a:pt x="1067" y="2340"/>
                  </a:cubicBezTo>
                  <a:cubicBezTo>
                    <a:pt x="1045" y="2189"/>
                    <a:pt x="1092" y="2020"/>
                    <a:pt x="1003" y="1890"/>
                  </a:cubicBezTo>
                  <a:cubicBezTo>
                    <a:pt x="1022" y="1832"/>
                    <a:pt x="1019" y="1816"/>
                    <a:pt x="1106" y="1787"/>
                  </a:cubicBezTo>
                  <a:cubicBezTo>
                    <a:pt x="1132" y="1778"/>
                    <a:pt x="1157" y="1770"/>
                    <a:pt x="1183" y="1761"/>
                  </a:cubicBezTo>
                  <a:cubicBezTo>
                    <a:pt x="1196" y="1757"/>
                    <a:pt x="1222" y="1748"/>
                    <a:pt x="1222" y="1748"/>
                  </a:cubicBezTo>
                  <a:cubicBezTo>
                    <a:pt x="1252" y="1752"/>
                    <a:pt x="1284" y="1750"/>
                    <a:pt x="1312" y="1761"/>
                  </a:cubicBezTo>
                  <a:cubicBezTo>
                    <a:pt x="1341" y="1772"/>
                    <a:pt x="1361" y="1799"/>
                    <a:pt x="1389" y="1813"/>
                  </a:cubicBezTo>
                  <a:cubicBezTo>
                    <a:pt x="1464" y="1850"/>
                    <a:pt x="1525" y="1882"/>
                    <a:pt x="1607" y="1903"/>
                  </a:cubicBezTo>
                  <a:cubicBezTo>
                    <a:pt x="1791" y="1899"/>
                    <a:pt x="1977" y="1909"/>
                    <a:pt x="2160" y="1890"/>
                  </a:cubicBezTo>
                  <a:cubicBezTo>
                    <a:pt x="2169" y="1889"/>
                    <a:pt x="2329" y="1793"/>
                    <a:pt x="2340" y="1787"/>
                  </a:cubicBezTo>
                  <a:cubicBezTo>
                    <a:pt x="2382" y="1731"/>
                    <a:pt x="2384" y="1709"/>
                    <a:pt x="2404" y="1645"/>
                  </a:cubicBezTo>
                  <a:cubicBezTo>
                    <a:pt x="2382" y="1575"/>
                    <a:pt x="2343" y="1582"/>
                    <a:pt x="2276" y="1568"/>
                  </a:cubicBezTo>
                  <a:cubicBezTo>
                    <a:pt x="2246" y="1572"/>
                    <a:pt x="2212" y="1565"/>
                    <a:pt x="2186" y="1581"/>
                  </a:cubicBezTo>
                  <a:cubicBezTo>
                    <a:pt x="2071" y="1653"/>
                    <a:pt x="2027" y="1789"/>
                    <a:pt x="1929" y="1877"/>
                  </a:cubicBezTo>
                  <a:cubicBezTo>
                    <a:pt x="1860" y="1939"/>
                    <a:pt x="1784" y="1977"/>
                    <a:pt x="1710" y="2031"/>
                  </a:cubicBezTo>
                  <a:cubicBezTo>
                    <a:pt x="1571" y="2132"/>
                    <a:pt x="1418" y="2236"/>
                    <a:pt x="1247" y="2275"/>
                  </a:cubicBezTo>
                  <a:cubicBezTo>
                    <a:pt x="1183" y="2271"/>
                    <a:pt x="1118" y="2273"/>
                    <a:pt x="1054" y="2263"/>
                  </a:cubicBezTo>
                  <a:cubicBezTo>
                    <a:pt x="1037" y="2260"/>
                    <a:pt x="940" y="2220"/>
                    <a:pt x="913" y="2211"/>
                  </a:cubicBezTo>
                  <a:cubicBezTo>
                    <a:pt x="873" y="2095"/>
                    <a:pt x="950" y="2059"/>
                    <a:pt x="1016" y="1993"/>
                  </a:cubicBezTo>
                  <a:cubicBezTo>
                    <a:pt x="1031" y="1978"/>
                    <a:pt x="1036" y="1953"/>
                    <a:pt x="1054" y="1941"/>
                  </a:cubicBezTo>
                  <a:cubicBezTo>
                    <a:pt x="1121" y="1895"/>
                    <a:pt x="1219" y="1852"/>
                    <a:pt x="1299" y="1825"/>
                  </a:cubicBezTo>
                  <a:cubicBezTo>
                    <a:pt x="1316" y="1838"/>
                    <a:pt x="1335" y="1849"/>
                    <a:pt x="1350" y="1864"/>
                  </a:cubicBezTo>
                  <a:cubicBezTo>
                    <a:pt x="1369" y="1883"/>
                    <a:pt x="1380" y="1911"/>
                    <a:pt x="1402" y="1928"/>
                  </a:cubicBezTo>
                  <a:cubicBezTo>
                    <a:pt x="1420" y="1942"/>
                    <a:pt x="1445" y="1944"/>
                    <a:pt x="1466" y="1954"/>
                  </a:cubicBezTo>
                  <a:cubicBezTo>
                    <a:pt x="1535" y="1989"/>
                    <a:pt x="1582" y="2016"/>
                    <a:pt x="1659" y="2031"/>
                  </a:cubicBezTo>
                  <a:cubicBezTo>
                    <a:pt x="1848" y="2023"/>
                    <a:pt x="1925" y="2039"/>
                    <a:pt x="2070" y="1993"/>
                  </a:cubicBezTo>
                  <a:cubicBezTo>
                    <a:pt x="2165" y="2015"/>
                    <a:pt x="2238" y="2076"/>
                    <a:pt x="2314" y="2134"/>
                  </a:cubicBezTo>
                  <a:cubicBezTo>
                    <a:pt x="2323" y="2113"/>
                    <a:pt x="2340" y="2093"/>
                    <a:pt x="2340" y="2070"/>
                  </a:cubicBezTo>
                  <a:cubicBezTo>
                    <a:pt x="2340" y="2047"/>
                    <a:pt x="2320" y="2028"/>
                    <a:pt x="2314" y="2005"/>
                  </a:cubicBezTo>
                  <a:cubicBezTo>
                    <a:pt x="2302" y="1959"/>
                    <a:pt x="2298" y="1911"/>
                    <a:pt x="2289" y="1864"/>
                  </a:cubicBezTo>
                  <a:cubicBezTo>
                    <a:pt x="2284" y="1838"/>
                    <a:pt x="2282" y="1812"/>
                    <a:pt x="2276" y="1787"/>
                  </a:cubicBezTo>
                  <a:cubicBezTo>
                    <a:pt x="2269" y="1761"/>
                    <a:pt x="2250" y="1710"/>
                    <a:pt x="2250" y="1710"/>
                  </a:cubicBezTo>
                  <a:cubicBezTo>
                    <a:pt x="2235" y="1623"/>
                    <a:pt x="2241" y="1572"/>
                    <a:pt x="2147" y="1543"/>
                  </a:cubicBezTo>
                  <a:cubicBezTo>
                    <a:pt x="2100" y="1556"/>
                    <a:pt x="2050" y="1560"/>
                    <a:pt x="2006" y="1581"/>
                  </a:cubicBezTo>
                  <a:cubicBezTo>
                    <a:pt x="1959" y="1603"/>
                    <a:pt x="1877" y="1671"/>
                    <a:pt x="1877" y="1671"/>
                  </a:cubicBezTo>
                  <a:cubicBezTo>
                    <a:pt x="1832" y="1765"/>
                    <a:pt x="1873" y="1697"/>
                    <a:pt x="1762" y="1800"/>
                  </a:cubicBezTo>
                  <a:cubicBezTo>
                    <a:pt x="1493" y="2050"/>
                    <a:pt x="1811" y="1754"/>
                    <a:pt x="1620" y="1967"/>
                  </a:cubicBezTo>
                  <a:cubicBezTo>
                    <a:pt x="1594" y="1996"/>
                    <a:pt x="1558" y="2016"/>
                    <a:pt x="1530" y="2044"/>
                  </a:cubicBezTo>
                  <a:cubicBezTo>
                    <a:pt x="1479" y="2040"/>
                    <a:pt x="1426" y="2042"/>
                    <a:pt x="1376" y="2031"/>
                  </a:cubicBezTo>
                  <a:cubicBezTo>
                    <a:pt x="1263" y="2006"/>
                    <a:pt x="1178" y="1903"/>
                    <a:pt x="1119" y="1813"/>
                  </a:cubicBezTo>
                  <a:cubicBezTo>
                    <a:pt x="1115" y="1787"/>
                    <a:pt x="1104" y="1761"/>
                    <a:pt x="1106" y="1735"/>
                  </a:cubicBezTo>
                  <a:cubicBezTo>
                    <a:pt x="1108" y="1712"/>
                    <a:pt x="1124" y="1693"/>
                    <a:pt x="1132" y="1671"/>
                  </a:cubicBezTo>
                  <a:cubicBezTo>
                    <a:pt x="1158" y="1601"/>
                    <a:pt x="1203" y="1553"/>
                    <a:pt x="1273" y="1530"/>
                  </a:cubicBezTo>
                  <a:cubicBezTo>
                    <a:pt x="1397" y="1345"/>
                    <a:pt x="1806" y="1455"/>
                    <a:pt x="1916" y="1453"/>
                  </a:cubicBezTo>
                  <a:cubicBezTo>
                    <a:pt x="1929" y="1431"/>
                    <a:pt x="1946" y="1412"/>
                    <a:pt x="1954" y="1388"/>
                  </a:cubicBezTo>
                  <a:cubicBezTo>
                    <a:pt x="1998" y="1266"/>
                    <a:pt x="1944" y="1122"/>
                    <a:pt x="1890" y="1015"/>
                  </a:cubicBezTo>
                  <a:cubicBezTo>
                    <a:pt x="1882" y="999"/>
                    <a:pt x="1856" y="1007"/>
                    <a:pt x="1839" y="1003"/>
                  </a:cubicBezTo>
                  <a:cubicBezTo>
                    <a:pt x="1783" y="1011"/>
                    <a:pt x="1726" y="1014"/>
                    <a:pt x="1672" y="1028"/>
                  </a:cubicBezTo>
                  <a:cubicBezTo>
                    <a:pt x="1647" y="1035"/>
                    <a:pt x="1520" y="1109"/>
                    <a:pt x="1504" y="1118"/>
                  </a:cubicBezTo>
                  <a:cubicBezTo>
                    <a:pt x="1442" y="1152"/>
                    <a:pt x="1374" y="1173"/>
                    <a:pt x="1312" y="1208"/>
                  </a:cubicBezTo>
                  <a:cubicBezTo>
                    <a:pt x="1280" y="1226"/>
                    <a:pt x="1256" y="1258"/>
                    <a:pt x="1222" y="1273"/>
                  </a:cubicBezTo>
                  <a:cubicBezTo>
                    <a:pt x="1176" y="1294"/>
                    <a:pt x="1069" y="1320"/>
                    <a:pt x="1003" y="1337"/>
                  </a:cubicBezTo>
                  <a:cubicBezTo>
                    <a:pt x="954" y="1333"/>
                    <a:pt x="733" y="1354"/>
                    <a:pt x="810" y="1221"/>
                  </a:cubicBezTo>
                  <a:cubicBezTo>
                    <a:pt x="818" y="1207"/>
                    <a:pt x="836" y="1204"/>
                    <a:pt x="849" y="1195"/>
                  </a:cubicBezTo>
                  <a:cubicBezTo>
                    <a:pt x="1055" y="1207"/>
                    <a:pt x="1249" y="1239"/>
                    <a:pt x="1453" y="1260"/>
                  </a:cubicBezTo>
                  <a:cubicBezTo>
                    <a:pt x="1470" y="1268"/>
                    <a:pt x="1486" y="1278"/>
                    <a:pt x="1504" y="1285"/>
                  </a:cubicBezTo>
                  <a:cubicBezTo>
                    <a:pt x="1529" y="1295"/>
                    <a:pt x="1582" y="1311"/>
                    <a:pt x="1582" y="1311"/>
                  </a:cubicBezTo>
                  <a:cubicBezTo>
                    <a:pt x="1702" y="1306"/>
                    <a:pt x="1892" y="1345"/>
                    <a:pt x="1993" y="1247"/>
                  </a:cubicBezTo>
                  <a:cubicBezTo>
                    <a:pt x="1989" y="1217"/>
                    <a:pt x="2009" y="1165"/>
                    <a:pt x="1980" y="1157"/>
                  </a:cubicBezTo>
                  <a:cubicBezTo>
                    <a:pt x="1925" y="1141"/>
                    <a:pt x="1869" y="1183"/>
                    <a:pt x="1813" y="1195"/>
                  </a:cubicBezTo>
                  <a:cubicBezTo>
                    <a:pt x="1721" y="1215"/>
                    <a:pt x="1637" y="1257"/>
                    <a:pt x="1543" y="1273"/>
                  </a:cubicBezTo>
                  <a:cubicBezTo>
                    <a:pt x="1479" y="1284"/>
                    <a:pt x="1414" y="1287"/>
                    <a:pt x="1350" y="1298"/>
                  </a:cubicBezTo>
                  <a:cubicBezTo>
                    <a:pt x="1329" y="1307"/>
                    <a:pt x="1305" y="1311"/>
                    <a:pt x="1286" y="1324"/>
                  </a:cubicBezTo>
                  <a:cubicBezTo>
                    <a:pt x="1273" y="1333"/>
                    <a:pt x="1275" y="1367"/>
                    <a:pt x="1260" y="1363"/>
                  </a:cubicBezTo>
                  <a:cubicBezTo>
                    <a:pt x="1241" y="1358"/>
                    <a:pt x="1241" y="1329"/>
                    <a:pt x="1234" y="1311"/>
                  </a:cubicBezTo>
                  <a:cubicBezTo>
                    <a:pt x="1220" y="1277"/>
                    <a:pt x="1209" y="1242"/>
                    <a:pt x="1196" y="1208"/>
                  </a:cubicBezTo>
                  <a:cubicBezTo>
                    <a:pt x="1192" y="1174"/>
                    <a:pt x="1180" y="1140"/>
                    <a:pt x="1183" y="1105"/>
                  </a:cubicBezTo>
                  <a:cubicBezTo>
                    <a:pt x="1185" y="1082"/>
                    <a:pt x="1186" y="1043"/>
                    <a:pt x="1209" y="1041"/>
                  </a:cubicBezTo>
                  <a:cubicBezTo>
                    <a:pt x="1282" y="1033"/>
                    <a:pt x="1354" y="1069"/>
                    <a:pt x="1427" y="1080"/>
                  </a:cubicBezTo>
                  <a:cubicBezTo>
                    <a:pt x="1470" y="1086"/>
                    <a:pt x="1513" y="1089"/>
                    <a:pt x="1556" y="1093"/>
                  </a:cubicBezTo>
                  <a:cubicBezTo>
                    <a:pt x="1590" y="1106"/>
                    <a:pt x="1624" y="1121"/>
                    <a:pt x="1659" y="1131"/>
                  </a:cubicBezTo>
                  <a:cubicBezTo>
                    <a:pt x="1740" y="1155"/>
                    <a:pt x="1903" y="1195"/>
                    <a:pt x="1903" y="1195"/>
                  </a:cubicBezTo>
                  <a:cubicBezTo>
                    <a:pt x="1963" y="1231"/>
                    <a:pt x="2025" y="1248"/>
                    <a:pt x="2083" y="1285"/>
                  </a:cubicBezTo>
                  <a:cubicBezTo>
                    <a:pt x="2126" y="1281"/>
                    <a:pt x="2171" y="1286"/>
                    <a:pt x="2212" y="1273"/>
                  </a:cubicBezTo>
                  <a:cubicBezTo>
                    <a:pt x="2297" y="1247"/>
                    <a:pt x="2312" y="1176"/>
                    <a:pt x="2340" y="1105"/>
                  </a:cubicBezTo>
                  <a:cubicBezTo>
                    <a:pt x="2344" y="1007"/>
                    <a:pt x="2342" y="908"/>
                    <a:pt x="2353" y="810"/>
                  </a:cubicBezTo>
                  <a:cubicBezTo>
                    <a:pt x="2355" y="793"/>
                    <a:pt x="2407" y="672"/>
                    <a:pt x="2417" y="643"/>
                  </a:cubicBezTo>
                  <a:cubicBezTo>
                    <a:pt x="2289" y="513"/>
                    <a:pt x="2438" y="653"/>
                    <a:pt x="2314" y="565"/>
                  </a:cubicBezTo>
                  <a:cubicBezTo>
                    <a:pt x="2263" y="529"/>
                    <a:pt x="2238" y="497"/>
                    <a:pt x="2173" y="475"/>
                  </a:cubicBezTo>
                  <a:cubicBezTo>
                    <a:pt x="2109" y="427"/>
                    <a:pt x="2067" y="423"/>
                    <a:pt x="1993" y="398"/>
                  </a:cubicBezTo>
                  <a:cubicBezTo>
                    <a:pt x="1942" y="402"/>
                    <a:pt x="1888" y="396"/>
                    <a:pt x="1839" y="411"/>
                  </a:cubicBezTo>
                  <a:cubicBezTo>
                    <a:pt x="1812" y="419"/>
                    <a:pt x="1794" y="444"/>
                    <a:pt x="1774" y="463"/>
                  </a:cubicBezTo>
                  <a:cubicBezTo>
                    <a:pt x="1730" y="504"/>
                    <a:pt x="1689" y="548"/>
                    <a:pt x="1646" y="591"/>
                  </a:cubicBezTo>
                  <a:cubicBezTo>
                    <a:pt x="1319" y="918"/>
                    <a:pt x="1641" y="535"/>
                    <a:pt x="1389" y="848"/>
                  </a:cubicBezTo>
                  <a:cubicBezTo>
                    <a:pt x="1359" y="885"/>
                    <a:pt x="1301" y="903"/>
                    <a:pt x="1260" y="925"/>
                  </a:cubicBezTo>
                  <a:cubicBezTo>
                    <a:pt x="1177" y="971"/>
                    <a:pt x="1212" y="962"/>
                    <a:pt x="1119" y="1003"/>
                  </a:cubicBezTo>
                  <a:cubicBezTo>
                    <a:pt x="1060" y="1029"/>
                    <a:pt x="989" y="1028"/>
                    <a:pt x="926" y="1041"/>
                  </a:cubicBezTo>
                  <a:cubicBezTo>
                    <a:pt x="762" y="1027"/>
                    <a:pt x="745" y="1062"/>
                    <a:pt x="720" y="913"/>
                  </a:cubicBezTo>
                  <a:cubicBezTo>
                    <a:pt x="1000" y="883"/>
                    <a:pt x="1276" y="868"/>
                    <a:pt x="1556" y="848"/>
                  </a:cubicBezTo>
                  <a:cubicBezTo>
                    <a:pt x="1659" y="857"/>
                    <a:pt x="1770" y="832"/>
                    <a:pt x="1864" y="874"/>
                  </a:cubicBezTo>
                  <a:cubicBezTo>
                    <a:pt x="1900" y="890"/>
                    <a:pt x="1865" y="953"/>
                    <a:pt x="1877" y="990"/>
                  </a:cubicBezTo>
                  <a:cubicBezTo>
                    <a:pt x="1882" y="1005"/>
                    <a:pt x="1960" y="1061"/>
                    <a:pt x="1967" y="1067"/>
                  </a:cubicBezTo>
                  <a:cubicBezTo>
                    <a:pt x="2019" y="1063"/>
                    <a:pt x="2072" y="1068"/>
                    <a:pt x="2122" y="1054"/>
                  </a:cubicBezTo>
                  <a:cubicBezTo>
                    <a:pt x="2137" y="1050"/>
                    <a:pt x="2135" y="1025"/>
                    <a:pt x="2147" y="1015"/>
                  </a:cubicBezTo>
                  <a:cubicBezTo>
                    <a:pt x="2158" y="1007"/>
                    <a:pt x="2173" y="1007"/>
                    <a:pt x="2186" y="1003"/>
                  </a:cubicBezTo>
                  <a:cubicBezTo>
                    <a:pt x="2417" y="1028"/>
                    <a:pt x="2489" y="1033"/>
                    <a:pt x="2674" y="1080"/>
                  </a:cubicBezTo>
                  <a:cubicBezTo>
                    <a:pt x="2717" y="1071"/>
                    <a:pt x="2783" y="1093"/>
                    <a:pt x="2803" y="1054"/>
                  </a:cubicBezTo>
                  <a:cubicBezTo>
                    <a:pt x="2834" y="992"/>
                    <a:pt x="2796" y="917"/>
                    <a:pt x="2790" y="848"/>
                  </a:cubicBezTo>
                  <a:cubicBezTo>
                    <a:pt x="2779" y="714"/>
                    <a:pt x="2710" y="606"/>
                    <a:pt x="2572" y="578"/>
                  </a:cubicBezTo>
                  <a:cubicBezTo>
                    <a:pt x="2516" y="582"/>
                    <a:pt x="2459" y="581"/>
                    <a:pt x="2404" y="591"/>
                  </a:cubicBezTo>
                  <a:cubicBezTo>
                    <a:pt x="2389" y="594"/>
                    <a:pt x="2380" y="610"/>
                    <a:pt x="2366" y="617"/>
                  </a:cubicBezTo>
                  <a:cubicBezTo>
                    <a:pt x="2345" y="627"/>
                    <a:pt x="2324" y="635"/>
                    <a:pt x="2302" y="643"/>
                  </a:cubicBezTo>
                  <a:cubicBezTo>
                    <a:pt x="2175" y="688"/>
                    <a:pt x="2057" y="742"/>
                    <a:pt x="1929" y="784"/>
                  </a:cubicBezTo>
                  <a:cubicBezTo>
                    <a:pt x="1900" y="794"/>
                    <a:pt x="1869" y="791"/>
                    <a:pt x="1839" y="797"/>
                  </a:cubicBezTo>
                  <a:cubicBezTo>
                    <a:pt x="1804" y="804"/>
                    <a:pt x="1771" y="818"/>
                    <a:pt x="1736" y="823"/>
                  </a:cubicBezTo>
                  <a:cubicBezTo>
                    <a:pt x="1655" y="835"/>
                    <a:pt x="1492" y="848"/>
                    <a:pt x="1492" y="848"/>
                  </a:cubicBezTo>
                  <a:cubicBezTo>
                    <a:pt x="1350" y="844"/>
                    <a:pt x="1208" y="851"/>
                    <a:pt x="1067" y="835"/>
                  </a:cubicBezTo>
                  <a:cubicBezTo>
                    <a:pt x="1054" y="833"/>
                    <a:pt x="1054" y="810"/>
                    <a:pt x="1054" y="797"/>
                  </a:cubicBezTo>
                  <a:cubicBezTo>
                    <a:pt x="1054" y="709"/>
                    <a:pt x="1056" y="726"/>
                    <a:pt x="1119" y="694"/>
                  </a:cubicBezTo>
                  <a:cubicBezTo>
                    <a:pt x="1235" y="705"/>
                    <a:pt x="1354" y="703"/>
                    <a:pt x="1466" y="733"/>
                  </a:cubicBezTo>
                  <a:cubicBezTo>
                    <a:pt x="1520" y="748"/>
                    <a:pt x="1568" y="781"/>
                    <a:pt x="1620" y="797"/>
                  </a:cubicBezTo>
                  <a:cubicBezTo>
                    <a:pt x="1662" y="810"/>
                    <a:pt x="1706" y="814"/>
                    <a:pt x="1749" y="823"/>
                  </a:cubicBezTo>
                  <a:cubicBezTo>
                    <a:pt x="1792" y="832"/>
                    <a:pt x="1877" y="848"/>
                    <a:pt x="1877" y="848"/>
                  </a:cubicBezTo>
                  <a:cubicBezTo>
                    <a:pt x="2042" y="835"/>
                    <a:pt x="2189" y="797"/>
                    <a:pt x="2353" y="784"/>
                  </a:cubicBezTo>
                  <a:cubicBezTo>
                    <a:pt x="2460" y="729"/>
                    <a:pt x="2420" y="680"/>
                    <a:pt x="2404" y="540"/>
                  </a:cubicBezTo>
                  <a:cubicBezTo>
                    <a:pt x="2404" y="537"/>
                    <a:pt x="2381" y="465"/>
                    <a:pt x="2379" y="463"/>
                  </a:cubicBezTo>
                  <a:cubicBezTo>
                    <a:pt x="2348" y="426"/>
                    <a:pt x="2324" y="365"/>
                    <a:pt x="2276" y="360"/>
                  </a:cubicBezTo>
                  <a:cubicBezTo>
                    <a:pt x="2237" y="356"/>
                    <a:pt x="2199" y="351"/>
                    <a:pt x="2160" y="347"/>
                  </a:cubicBezTo>
                  <a:cubicBezTo>
                    <a:pt x="2104" y="360"/>
                    <a:pt x="2047" y="367"/>
                    <a:pt x="1993" y="385"/>
                  </a:cubicBezTo>
                  <a:cubicBezTo>
                    <a:pt x="1856" y="431"/>
                    <a:pt x="1763" y="553"/>
                    <a:pt x="1659" y="643"/>
                  </a:cubicBezTo>
                  <a:cubicBezTo>
                    <a:pt x="1543" y="743"/>
                    <a:pt x="1383" y="812"/>
                    <a:pt x="1234" y="835"/>
                  </a:cubicBezTo>
                  <a:cubicBezTo>
                    <a:pt x="1170" y="857"/>
                    <a:pt x="1146" y="832"/>
                    <a:pt x="1093" y="797"/>
                  </a:cubicBezTo>
                  <a:cubicBezTo>
                    <a:pt x="1471" y="779"/>
                    <a:pt x="1846" y="740"/>
                    <a:pt x="2224" y="758"/>
                  </a:cubicBezTo>
                  <a:cubicBezTo>
                    <a:pt x="2260" y="1005"/>
                    <a:pt x="2316" y="1221"/>
                    <a:pt x="2417" y="1453"/>
                  </a:cubicBezTo>
                  <a:cubicBezTo>
                    <a:pt x="2452" y="1533"/>
                    <a:pt x="2483" y="1597"/>
                    <a:pt x="2546" y="1658"/>
                  </a:cubicBezTo>
                  <a:cubicBezTo>
                    <a:pt x="2563" y="1650"/>
                    <a:pt x="2586" y="1648"/>
                    <a:pt x="2597" y="1633"/>
                  </a:cubicBezTo>
                  <a:cubicBezTo>
                    <a:pt x="2610" y="1615"/>
                    <a:pt x="2604" y="1589"/>
                    <a:pt x="2610" y="1568"/>
                  </a:cubicBezTo>
                  <a:cubicBezTo>
                    <a:pt x="2617" y="1542"/>
                    <a:pt x="2627" y="1517"/>
                    <a:pt x="2636" y="1491"/>
                  </a:cubicBezTo>
                  <a:cubicBezTo>
                    <a:pt x="2649" y="1390"/>
                    <a:pt x="2669" y="1295"/>
                    <a:pt x="2687" y="1195"/>
                  </a:cubicBezTo>
                  <a:cubicBezTo>
                    <a:pt x="2709" y="1076"/>
                    <a:pt x="2713" y="964"/>
                    <a:pt x="2752" y="848"/>
                  </a:cubicBezTo>
                  <a:cubicBezTo>
                    <a:pt x="2748" y="784"/>
                    <a:pt x="2749" y="719"/>
                    <a:pt x="2739" y="655"/>
                  </a:cubicBezTo>
                  <a:cubicBezTo>
                    <a:pt x="2730" y="600"/>
                    <a:pt x="2656" y="493"/>
                    <a:pt x="2623" y="450"/>
                  </a:cubicBezTo>
                  <a:cubicBezTo>
                    <a:pt x="2602" y="386"/>
                    <a:pt x="2567" y="380"/>
                    <a:pt x="2507" y="360"/>
                  </a:cubicBezTo>
                  <a:cubicBezTo>
                    <a:pt x="2484" y="375"/>
                    <a:pt x="2434" y="407"/>
                    <a:pt x="2417" y="424"/>
                  </a:cubicBezTo>
                  <a:cubicBezTo>
                    <a:pt x="2402" y="439"/>
                    <a:pt x="2395" y="461"/>
                    <a:pt x="2379" y="475"/>
                  </a:cubicBezTo>
                  <a:cubicBezTo>
                    <a:pt x="2334" y="517"/>
                    <a:pt x="2284" y="552"/>
                    <a:pt x="2237" y="591"/>
                  </a:cubicBezTo>
                  <a:cubicBezTo>
                    <a:pt x="2216" y="608"/>
                    <a:pt x="2063" y="659"/>
                    <a:pt x="2044" y="668"/>
                  </a:cubicBezTo>
                  <a:cubicBezTo>
                    <a:pt x="2021" y="678"/>
                    <a:pt x="2002" y="695"/>
                    <a:pt x="1980" y="707"/>
                  </a:cubicBezTo>
                  <a:cubicBezTo>
                    <a:pt x="1833" y="785"/>
                    <a:pt x="1762" y="790"/>
                    <a:pt x="1697" y="951"/>
                  </a:cubicBezTo>
                  <a:cubicBezTo>
                    <a:pt x="1693" y="1002"/>
                    <a:pt x="1684" y="1053"/>
                    <a:pt x="1684" y="1105"/>
                  </a:cubicBezTo>
                  <a:cubicBezTo>
                    <a:pt x="1684" y="1295"/>
                    <a:pt x="1759" y="1523"/>
                    <a:pt x="1607" y="1671"/>
                  </a:cubicBezTo>
                  <a:cubicBezTo>
                    <a:pt x="1585" y="1737"/>
                    <a:pt x="1524" y="1909"/>
                    <a:pt x="1479" y="1954"/>
                  </a:cubicBezTo>
                  <a:cubicBezTo>
                    <a:pt x="1425" y="2008"/>
                    <a:pt x="1451" y="1978"/>
                    <a:pt x="1402" y="2044"/>
                  </a:cubicBezTo>
                  <a:cubicBezTo>
                    <a:pt x="1380" y="1988"/>
                    <a:pt x="1357" y="1933"/>
                    <a:pt x="1337" y="1877"/>
                  </a:cubicBezTo>
                  <a:cubicBezTo>
                    <a:pt x="1322" y="1835"/>
                    <a:pt x="1319" y="1788"/>
                    <a:pt x="1299" y="1748"/>
                  </a:cubicBezTo>
                  <a:cubicBezTo>
                    <a:pt x="1280" y="1710"/>
                    <a:pt x="1245" y="1681"/>
                    <a:pt x="1222" y="1645"/>
                  </a:cubicBezTo>
                  <a:cubicBezTo>
                    <a:pt x="1202" y="1613"/>
                    <a:pt x="1188" y="1577"/>
                    <a:pt x="1170" y="1543"/>
                  </a:cubicBezTo>
                  <a:cubicBezTo>
                    <a:pt x="1154" y="1513"/>
                    <a:pt x="1134" y="1484"/>
                    <a:pt x="1119" y="1453"/>
                  </a:cubicBezTo>
                  <a:cubicBezTo>
                    <a:pt x="1113" y="1441"/>
                    <a:pt x="1093" y="1411"/>
                    <a:pt x="1106" y="1414"/>
                  </a:cubicBezTo>
                  <a:cubicBezTo>
                    <a:pt x="1191" y="1430"/>
                    <a:pt x="1249" y="1550"/>
                    <a:pt x="1299" y="1607"/>
                  </a:cubicBezTo>
                  <a:cubicBezTo>
                    <a:pt x="1345" y="1659"/>
                    <a:pt x="1414" y="1675"/>
                    <a:pt x="1479" y="1697"/>
                  </a:cubicBezTo>
                  <a:cubicBezTo>
                    <a:pt x="1685" y="1690"/>
                    <a:pt x="1790" y="1738"/>
                    <a:pt x="1929" y="1645"/>
                  </a:cubicBezTo>
                  <a:cubicBezTo>
                    <a:pt x="1965" y="1467"/>
                    <a:pt x="1926" y="1679"/>
                    <a:pt x="1954" y="1285"/>
                  </a:cubicBezTo>
                  <a:cubicBezTo>
                    <a:pt x="1960" y="1200"/>
                    <a:pt x="1994" y="1141"/>
                    <a:pt x="2019" y="1067"/>
                  </a:cubicBezTo>
                  <a:cubicBezTo>
                    <a:pt x="2004" y="1228"/>
                    <a:pt x="1988" y="1417"/>
                    <a:pt x="2057" y="1568"/>
                  </a:cubicBezTo>
                  <a:cubicBezTo>
                    <a:pt x="2069" y="1593"/>
                    <a:pt x="2093" y="1610"/>
                    <a:pt x="2109" y="1633"/>
                  </a:cubicBezTo>
                  <a:cubicBezTo>
                    <a:pt x="2123" y="1653"/>
                    <a:pt x="2128" y="1681"/>
                    <a:pt x="2147" y="1697"/>
                  </a:cubicBezTo>
                  <a:cubicBezTo>
                    <a:pt x="2197" y="1741"/>
                    <a:pt x="2337" y="1757"/>
                    <a:pt x="2404" y="1774"/>
                  </a:cubicBezTo>
                  <a:cubicBezTo>
                    <a:pt x="2382" y="1829"/>
                    <a:pt x="2365" y="1887"/>
                    <a:pt x="2340" y="1941"/>
                  </a:cubicBezTo>
                  <a:cubicBezTo>
                    <a:pt x="2324" y="1976"/>
                    <a:pt x="2300" y="2007"/>
                    <a:pt x="2289" y="2044"/>
                  </a:cubicBezTo>
                  <a:cubicBezTo>
                    <a:pt x="2257" y="2156"/>
                    <a:pt x="2275" y="2105"/>
                    <a:pt x="2237" y="2198"/>
                  </a:cubicBezTo>
                  <a:cubicBezTo>
                    <a:pt x="2233" y="2237"/>
                    <a:pt x="2224" y="2275"/>
                    <a:pt x="2224" y="2314"/>
                  </a:cubicBezTo>
                  <a:cubicBezTo>
                    <a:pt x="2224" y="2332"/>
                    <a:pt x="2227" y="2380"/>
                    <a:pt x="2237" y="2365"/>
                  </a:cubicBezTo>
                  <a:cubicBezTo>
                    <a:pt x="2254" y="2340"/>
                    <a:pt x="2241" y="2304"/>
                    <a:pt x="2250" y="2275"/>
                  </a:cubicBezTo>
                  <a:cubicBezTo>
                    <a:pt x="2254" y="2260"/>
                    <a:pt x="2267" y="2250"/>
                    <a:pt x="2276" y="2237"/>
                  </a:cubicBezTo>
                  <a:cubicBezTo>
                    <a:pt x="2284" y="2207"/>
                    <a:pt x="2306" y="2178"/>
                    <a:pt x="2302" y="2147"/>
                  </a:cubicBezTo>
                  <a:cubicBezTo>
                    <a:pt x="2293" y="2067"/>
                    <a:pt x="2246" y="2036"/>
                    <a:pt x="2186" y="1993"/>
                  </a:cubicBezTo>
                  <a:cubicBezTo>
                    <a:pt x="2104" y="1935"/>
                    <a:pt x="2009" y="1880"/>
                    <a:pt x="1916" y="1838"/>
                  </a:cubicBezTo>
                  <a:cubicBezTo>
                    <a:pt x="1891" y="1827"/>
                    <a:pt x="1806" y="1816"/>
                    <a:pt x="1787" y="1813"/>
                  </a:cubicBezTo>
                  <a:cubicBezTo>
                    <a:pt x="1766" y="1817"/>
                    <a:pt x="1740" y="1811"/>
                    <a:pt x="1723" y="1825"/>
                  </a:cubicBezTo>
                  <a:cubicBezTo>
                    <a:pt x="1709" y="1836"/>
                    <a:pt x="1713" y="1859"/>
                    <a:pt x="1710" y="1877"/>
                  </a:cubicBezTo>
                  <a:cubicBezTo>
                    <a:pt x="1694" y="1978"/>
                    <a:pt x="1707" y="1992"/>
                    <a:pt x="1672" y="2083"/>
                  </a:cubicBezTo>
                  <a:cubicBezTo>
                    <a:pt x="1640" y="2168"/>
                    <a:pt x="1530" y="2327"/>
                    <a:pt x="1466" y="2391"/>
                  </a:cubicBezTo>
                  <a:cubicBezTo>
                    <a:pt x="1457" y="2378"/>
                    <a:pt x="1442" y="2368"/>
                    <a:pt x="1440" y="2353"/>
                  </a:cubicBezTo>
                  <a:cubicBezTo>
                    <a:pt x="1430" y="2252"/>
                    <a:pt x="1442" y="2272"/>
                    <a:pt x="1504" y="2237"/>
                  </a:cubicBezTo>
                  <a:cubicBezTo>
                    <a:pt x="1604" y="2181"/>
                    <a:pt x="1534" y="2203"/>
                    <a:pt x="1659" y="2185"/>
                  </a:cubicBezTo>
                  <a:cubicBezTo>
                    <a:pt x="1745" y="2158"/>
                    <a:pt x="1798" y="2163"/>
                    <a:pt x="1890" y="2173"/>
                  </a:cubicBezTo>
                  <a:cubicBezTo>
                    <a:pt x="1928" y="2223"/>
                    <a:pt x="1934" y="2257"/>
                    <a:pt x="1993" y="2275"/>
                  </a:cubicBezTo>
                  <a:cubicBezTo>
                    <a:pt x="2074" y="2356"/>
                    <a:pt x="2157" y="2325"/>
                    <a:pt x="2263" y="2314"/>
                  </a:cubicBezTo>
                  <a:cubicBezTo>
                    <a:pt x="2325" y="2293"/>
                    <a:pt x="2338" y="2259"/>
                    <a:pt x="2353" y="2198"/>
                  </a:cubicBezTo>
                  <a:cubicBezTo>
                    <a:pt x="2374" y="1881"/>
                    <a:pt x="2370" y="2069"/>
                    <a:pt x="2340" y="1633"/>
                  </a:cubicBezTo>
                  <a:cubicBezTo>
                    <a:pt x="2337" y="1594"/>
                    <a:pt x="2293" y="1489"/>
                    <a:pt x="2276" y="1478"/>
                  </a:cubicBezTo>
                  <a:cubicBezTo>
                    <a:pt x="2233" y="1451"/>
                    <a:pt x="2202" y="1416"/>
                    <a:pt x="2160" y="1388"/>
                  </a:cubicBezTo>
                  <a:cubicBezTo>
                    <a:pt x="2126" y="1397"/>
                    <a:pt x="2090" y="1401"/>
                    <a:pt x="2057" y="1414"/>
                  </a:cubicBezTo>
                  <a:cubicBezTo>
                    <a:pt x="2034" y="1423"/>
                    <a:pt x="2015" y="1442"/>
                    <a:pt x="1993" y="1453"/>
                  </a:cubicBezTo>
                  <a:cubicBezTo>
                    <a:pt x="1981" y="1459"/>
                    <a:pt x="1967" y="1461"/>
                    <a:pt x="1954" y="1465"/>
                  </a:cubicBezTo>
                  <a:cubicBezTo>
                    <a:pt x="1916" y="1495"/>
                    <a:pt x="1877" y="1525"/>
                    <a:pt x="1839" y="1555"/>
                  </a:cubicBezTo>
                  <a:cubicBezTo>
                    <a:pt x="1836" y="1557"/>
                    <a:pt x="1749" y="1607"/>
                    <a:pt x="1736" y="1620"/>
                  </a:cubicBezTo>
                  <a:cubicBezTo>
                    <a:pt x="1721" y="1635"/>
                    <a:pt x="1713" y="1657"/>
                    <a:pt x="1697" y="1671"/>
                  </a:cubicBezTo>
                  <a:cubicBezTo>
                    <a:pt x="1662" y="1700"/>
                    <a:pt x="1611" y="1712"/>
                    <a:pt x="1582" y="1748"/>
                  </a:cubicBezTo>
                  <a:cubicBezTo>
                    <a:pt x="1537" y="1804"/>
                    <a:pt x="1502" y="1854"/>
                    <a:pt x="1466" y="1915"/>
                  </a:cubicBezTo>
                  <a:cubicBezTo>
                    <a:pt x="1450" y="1994"/>
                    <a:pt x="1437" y="2027"/>
                    <a:pt x="1466" y="2121"/>
                  </a:cubicBezTo>
                  <a:cubicBezTo>
                    <a:pt x="1470" y="2136"/>
                    <a:pt x="1492" y="2137"/>
                    <a:pt x="1504" y="2147"/>
                  </a:cubicBezTo>
                  <a:cubicBezTo>
                    <a:pt x="1560" y="2193"/>
                    <a:pt x="1533" y="2190"/>
                    <a:pt x="1607" y="2237"/>
                  </a:cubicBezTo>
                  <a:cubicBezTo>
                    <a:pt x="1741" y="2323"/>
                    <a:pt x="1883" y="2390"/>
                    <a:pt x="2032" y="2443"/>
                  </a:cubicBezTo>
                  <a:cubicBezTo>
                    <a:pt x="2114" y="2472"/>
                    <a:pt x="2190" y="2523"/>
                    <a:pt x="2276" y="2533"/>
                  </a:cubicBezTo>
                  <a:cubicBezTo>
                    <a:pt x="2345" y="2541"/>
                    <a:pt x="2482" y="2558"/>
                    <a:pt x="2482" y="2558"/>
                  </a:cubicBezTo>
                  <a:cubicBezTo>
                    <a:pt x="2559" y="2554"/>
                    <a:pt x="2637" y="2559"/>
                    <a:pt x="2713" y="2545"/>
                  </a:cubicBezTo>
                  <a:cubicBezTo>
                    <a:pt x="2752" y="2538"/>
                    <a:pt x="2776" y="2445"/>
                    <a:pt x="2790" y="2417"/>
                  </a:cubicBezTo>
                  <a:cubicBezTo>
                    <a:pt x="2781" y="2306"/>
                    <a:pt x="2768" y="2195"/>
                    <a:pt x="2764" y="2083"/>
                  </a:cubicBezTo>
                  <a:cubicBezTo>
                    <a:pt x="2756" y="1873"/>
                    <a:pt x="2791" y="1659"/>
                    <a:pt x="2752" y="1453"/>
                  </a:cubicBezTo>
                  <a:cubicBezTo>
                    <a:pt x="2745" y="1418"/>
                    <a:pt x="2683" y="1469"/>
                    <a:pt x="2649" y="1478"/>
                  </a:cubicBezTo>
                  <a:cubicBezTo>
                    <a:pt x="2529" y="1510"/>
                    <a:pt x="2720" y="1469"/>
                    <a:pt x="2546" y="1504"/>
                  </a:cubicBezTo>
                  <a:cubicBezTo>
                    <a:pt x="2453" y="1550"/>
                    <a:pt x="2537" y="1514"/>
                    <a:pt x="2430" y="1543"/>
                  </a:cubicBezTo>
                  <a:cubicBezTo>
                    <a:pt x="2404" y="1550"/>
                    <a:pt x="2379" y="1560"/>
                    <a:pt x="2353" y="1568"/>
                  </a:cubicBezTo>
                  <a:cubicBezTo>
                    <a:pt x="2340" y="1572"/>
                    <a:pt x="2314" y="1581"/>
                    <a:pt x="2314" y="1581"/>
                  </a:cubicBezTo>
                  <a:cubicBezTo>
                    <a:pt x="2241" y="1630"/>
                    <a:pt x="2177" y="1677"/>
                    <a:pt x="2096" y="1710"/>
                  </a:cubicBezTo>
                  <a:cubicBezTo>
                    <a:pt x="1866" y="1697"/>
                    <a:pt x="1837" y="1754"/>
                    <a:pt x="1774" y="1568"/>
                  </a:cubicBezTo>
                  <a:cubicBezTo>
                    <a:pt x="1831" y="1381"/>
                    <a:pt x="1778" y="1493"/>
                    <a:pt x="1890" y="1350"/>
                  </a:cubicBezTo>
                  <a:cubicBezTo>
                    <a:pt x="1913" y="1321"/>
                    <a:pt x="1927" y="1285"/>
                    <a:pt x="1954" y="1260"/>
                  </a:cubicBezTo>
                  <a:cubicBezTo>
                    <a:pt x="2029" y="1191"/>
                    <a:pt x="2107" y="1181"/>
                    <a:pt x="2199" y="1144"/>
                  </a:cubicBezTo>
                  <a:cubicBezTo>
                    <a:pt x="2260" y="1120"/>
                    <a:pt x="2317" y="1088"/>
                    <a:pt x="2379" y="1067"/>
                  </a:cubicBezTo>
                  <a:cubicBezTo>
                    <a:pt x="2544" y="1012"/>
                    <a:pt x="2723" y="999"/>
                    <a:pt x="2893" y="964"/>
                  </a:cubicBezTo>
                  <a:cubicBezTo>
                    <a:pt x="2909" y="820"/>
                    <a:pt x="2928" y="682"/>
                    <a:pt x="2957" y="540"/>
                  </a:cubicBezTo>
                  <a:cubicBezTo>
                    <a:pt x="2924" y="453"/>
                    <a:pt x="2922" y="463"/>
                    <a:pt x="2829" y="450"/>
                  </a:cubicBezTo>
                  <a:cubicBezTo>
                    <a:pt x="2760" y="440"/>
                    <a:pt x="2623" y="424"/>
                    <a:pt x="2623" y="424"/>
                  </a:cubicBezTo>
                  <a:cubicBezTo>
                    <a:pt x="2521" y="398"/>
                    <a:pt x="2414" y="404"/>
                    <a:pt x="2314" y="437"/>
                  </a:cubicBezTo>
                  <a:cubicBezTo>
                    <a:pt x="2207" y="522"/>
                    <a:pt x="2269" y="469"/>
                    <a:pt x="2134" y="604"/>
                  </a:cubicBezTo>
                  <a:cubicBezTo>
                    <a:pt x="2119" y="619"/>
                    <a:pt x="2097" y="627"/>
                    <a:pt x="2083" y="643"/>
                  </a:cubicBezTo>
                  <a:cubicBezTo>
                    <a:pt x="2071" y="656"/>
                    <a:pt x="2014" y="740"/>
                    <a:pt x="1993" y="771"/>
                  </a:cubicBezTo>
                  <a:cubicBezTo>
                    <a:pt x="1963" y="816"/>
                    <a:pt x="1876" y="826"/>
                    <a:pt x="1826" y="835"/>
                  </a:cubicBezTo>
                  <a:cubicBezTo>
                    <a:pt x="1730" y="826"/>
                    <a:pt x="1665" y="842"/>
                    <a:pt x="1633" y="745"/>
                  </a:cubicBezTo>
                  <a:cubicBezTo>
                    <a:pt x="1643" y="668"/>
                    <a:pt x="1659" y="602"/>
                    <a:pt x="1672" y="527"/>
                  </a:cubicBezTo>
                  <a:cubicBezTo>
                    <a:pt x="1657" y="333"/>
                    <a:pt x="1677" y="413"/>
                    <a:pt x="1633" y="283"/>
                  </a:cubicBezTo>
                  <a:cubicBezTo>
                    <a:pt x="1629" y="270"/>
                    <a:pt x="1607" y="274"/>
                    <a:pt x="1594" y="270"/>
                  </a:cubicBezTo>
                  <a:cubicBezTo>
                    <a:pt x="1551" y="227"/>
                    <a:pt x="1503" y="162"/>
                    <a:pt x="1453" y="128"/>
                  </a:cubicBezTo>
                  <a:cubicBezTo>
                    <a:pt x="1407" y="234"/>
                    <a:pt x="1398" y="290"/>
                    <a:pt x="1376" y="398"/>
                  </a:cubicBezTo>
                  <a:cubicBezTo>
                    <a:pt x="1385" y="505"/>
                    <a:pt x="1384" y="614"/>
                    <a:pt x="1402" y="720"/>
                  </a:cubicBezTo>
                  <a:cubicBezTo>
                    <a:pt x="1410" y="765"/>
                    <a:pt x="1453" y="848"/>
                    <a:pt x="1453" y="848"/>
                  </a:cubicBezTo>
                  <a:cubicBezTo>
                    <a:pt x="1458" y="1007"/>
                    <a:pt x="1438" y="1201"/>
                    <a:pt x="1492" y="1363"/>
                  </a:cubicBezTo>
                  <a:cubicBezTo>
                    <a:pt x="1483" y="1487"/>
                    <a:pt x="1523" y="1609"/>
                    <a:pt x="1389" y="1543"/>
                  </a:cubicBezTo>
                  <a:cubicBezTo>
                    <a:pt x="1354" y="1335"/>
                    <a:pt x="1420" y="1169"/>
                    <a:pt x="1530" y="1003"/>
                  </a:cubicBezTo>
                  <a:cubicBezTo>
                    <a:pt x="1552" y="969"/>
                    <a:pt x="1565" y="929"/>
                    <a:pt x="1594" y="900"/>
                  </a:cubicBezTo>
                  <a:cubicBezTo>
                    <a:pt x="1657" y="837"/>
                    <a:pt x="1732" y="789"/>
                    <a:pt x="1800" y="733"/>
                  </a:cubicBezTo>
                  <a:cubicBezTo>
                    <a:pt x="1853" y="690"/>
                    <a:pt x="1970" y="584"/>
                    <a:pt x="2019" y="565"/>
                  </a:cubicBezTo>
                  <a:cubicBezTo>
                    <a:pt x="2098" y="534"/>
                    <a:pt x="2064" y="553"/>
                    <a:pt x="2122" y="514"/>
                  </a:cubicBezTo>
                  <a:cubicBezTo>
                    <a:pt x="2130" y="501"/>
                    <a:pt x="2143" y="490"/>
                    <a:pt x="2147" y="475"/>
                  </a:cubicBezTo>
                  <a:cubicBezTo>
                    <a:pt x="2156" y="446"/>
                    <a:pt x="2132" y="374"/>
                    <a:pt x="2160" y="385"/>
                  </a:cubicBezTo>
                  <a:cubicBezTo>
                    <a:pt x="2199" y="401"/>
                    <a:pt x="2193" y="463"/>
                    <a:pt x="2212" y="501"/>
                  </a:cubicBezTo>
                  <a:cubicBezTo>
                    <a:pt x="2227" y="532"/>
                    <a:pt x="2246" y="561"/>
                    <a:pt x="2263" y="591"/>
                  </a:cubicBezTo>
                  <a:cubicBezTo>
                    <a:pt x="2267" y="621"/>
                    <a:pt x="2267" y="652"/>
                    <a:pt x="2276" y="681"/>
                  </a:cubicBezTo>
                  <a:cubicBezTo>
                    <a:pt x="2281" y="696"/>
                    <a:pt x="2296" y="706"/>
                    <a:pt x="2302" y="720"/>
                  </a:cubicBezTo>
                  <a:cubicBezTo>
                    <a:pt x="2309" y="736"/>
                    <a:pt x="2310" y="754"/>
                    <a:pt x="2314" y="771"/>
                  </a:cubicBezTo>
                  <a:cubicBezTo>
                    <a:pt x="2304" y="905"/>
                    <a:pt x="2322" y="945"/>
                    <a:pt x="2237" y="1028"/>
                  </a:cubicBezTo>
                  <a:cubicBezTo>
                    <a:pt x="2224" y="1054"/>
                    <a:pt x="2214" y="1080"/>
                    <a:pt x="2199" y="1105"/>
                  </a:cubicBezTo>
                  <a:cubicBezTo>
                    <a:pt x="2188" y="1124"/>
                    <a:pt x="2171" y="1138"/>
                    <a:pt x="2160" y="1157"/>
                  </a:cubicBezTo>
                  <a:cubicBezTo>
                    <a:pt x="2125" y="1218"/>
                    <a:pt x="2105" y="1293"/>
                    <a:pt x="2044" y="1337"/>
                  </a:cubicBezTo>
                  <a:cubicBezTo>
                    <a:pt x="2029" y="1348"/>
                    <a:pt x="2009" y="1352"/>
                    <a:pt x="1993" y="1363"/>
                  </a:cubicBezTo>
                  <a:cubicBezTo>
                    <a:pt x="1978" y="1374"/>
                    <a:pt x="1969" y="1391"/>
                    <a:pt x="1954" y="1401"/>
                  </a:cubicBezTo>
                  <a:cubicBezTo>
                    <a:pt x="1932" y="1416"/>
                    <a:pt x="1850" y="1425"/>
                    <a:pt x="1839" y="1427"/>
                  </a:cubicBezTo>
                  <a:cubicBezTo>
                    <a:pt x="1785" y="1423"/>
                    <a:pt x="1656" y="1440"/>
                    <a:pt x="1594" y="1388"/>
                  </a:cubicBezTo>
                  <a:cubicBezTo>
                    <a:pt x="1582" y="1378"/>
                    <a:pt x="1583" y="1355"/>
                    <a:pt x="1569" y="1350"/>
                  </a:cubicBezTo>
                  <a:cubicBezTo>
                    <a:pt x="1524" y="1333"/>
                    <a:pt x="1474" y="1334"/>
                    <a:pt x="1427" y="1324"/>
                  </a:cubicBezTo>
                  <a:cubicBezTo>
                    <a:pt x="1295" y="1296"/>
                    <a:pt x="1175" y="1246"/>
                    <a:pt x="1042" y="1221"/>
                  </a:cubicBezTo>
                  <a:cubicBezTo>
                    <a:pt x="849" y="1147"/>
                    <a:pt x="931" y="1176"/>
                    <a:pt x="797" y="1131"/>
                  </a:cubicBezTo>
                  <a:cubicBezTo>
                    <a:pt x="820" y="1200"/>
                    <a:pt x="826" y="1269"/>
                    <a:pt x="849" y="1337"/>
                  </a:cubicBezTo>
                  <a:cubicBezTo>
                    <a:pt x="840" y="1384"/>
                    <a:pt x="839" y="1433"/>
                    <a:pt x="823" y="1478"/>
                  </a:cubicBezTo>
                  <a:cubicBezTo>
                    <a:pt x="813" y="1507"/>
                    <a:pt x="786" y="1527"/>
                    <a:pt x="772" y="1555"/>
                  </a:cubicBezTo>
                  <a:cubicBezTo>
                    <a:pt x="748" y="1604"/>
                    <a:pt x="733" y="1644"/>
                    <a:pt x="720" y="1697"/>
                  </a:cubicBezTo>
                  <a:cubicBezTo>
                    <a:pt x="805" y="1754"/>
                    <a:pt x="925" y="1690"/>
                    <a:pt x="1016" y="1658"/>
                  </a:cubicBezTo>
                  <a:cubicBezTo>
                    <a:pt x="1163" y="1606"/>
                    <a:pt x="1331" y="1528"/>
                    <a:pt x="1440" y="1414"/>
                  </a:cubicBezTo>
                  <a:cubicBezTo>
                    <a:pt x="1490" y="1361"/>
                    <a:pt x="1554" y="1314"/>
                    <a:pt x="1582" y="1247"/>
                  </a:cubicBezTo>
                  <a:cubicBezTo>
                    <a:pt x="1621" y="1155"/>
                    <a:pt x="1622" y="1163"/>
                    <a:pt x="1646" y="1067"/>
                  </a:cubicBezTo>
                  <a:cubicBezTo>
                    <a:pt x="1680" y="934"/>
                    <a:pt x="1684" y="784"/>
                    <a:pt x="1839" y="745"/>
                  </a:cubicBezTo>
                  <a:cubicBezTo>
                    <a:pt x="1951" y="761"/>
                    <a:pt x="1957" y="755"/>
                    <a:pt x="1993" y="861"/>
                  </a:cubicBezTo>
                  <a:cubicBezTo>
                    <a:pt x="2000" y="883"/>
                    <a:pt x="2036" y="877"/>
                    <a:pt x="2057" y="887"/>
                  </a:cubicBezTo>
                  <a:cubicBezTo>
                    <a:pt x="2092" y="903"/>
                    <a:pt x="2123" y="930"/>
                    <a:pt x="2160" y="938"/>
                  </a:cubicBezTo>
                  <a:cubicBezTo>
                    <a:pt x="2244" y="956"/>
                    <a:pt x="2331" y="956"/>
                    <a:pt x="2417" y="964"/>
                  </a:cubicBezTo>
                  <a:cubicBezTo>
                    <a:pt x="2464" y="969"/>
                    <a:pt x="2559" y="977"/>
                    <a:pt x="2559" y="977"/>
                  </a:cubicBezTo>
                  <a:cubicBezTo>
                    <a:pt x="2619" y="973"/>
                    <a:pt x="2679" y="970"/>
                    <a:pt x="2739" y="964"/>
                  </a:cubicBezTo>
                  <a:cubicBezTo>
                    <a:pt x="2761" y="962"/>
                    <a:pt x="2783" y="961"/>
                    <a:pt x="2803" y="951"/>
                  </a:cubicBezTo>
                  <a:cubicBezTo>
                    <a:pt x="2819" y="943"/>
                    <a:pt x="2856" y="901"/>
                    <a:pt x="2842" y="913"/>
                  </a:cubicBezTo>
                  <a:cubicBezTo>
                    <a:pt x="2787" y="960"/>
                    <a:pt x="2592" y="1138"/>
                    <a:pt x="2507" y="1195"/>
                  </a:cubicBezTo>
                  <a:cubicBezTo>
                    <a:pt x="2443" y="1238"/>
                    <a:pt x="2376" y="1277"/>
                    <a:pt x="2314" y="1324"/>
                  </a:cubicBezTo>
                  <a:cubicBezTo>
                    <a:pt x="2273" y="1355"/>
                    <a:pt x="2243" y="1400"/>
                    <a:pt x="2199" y="1427"/>
                  </a:cubicBezTo>
                  <a:cubicBezTo>
                    <a:pt x="2151" y="1456"/>
                    <a:pt x="2093" y="1464"/>
                    <a:pt x="2044" y="1491"/>
                  </a:cubicBezTo>
                  <a:cubicBezTo>
                    <a:pt x="1943" y="1546"/>
                    <a:pt x="1859" y="1633"/>
                    <a:pt x="1749" y="1671"/>
                  </a:cubicBezTo>
                  <a:cubicBezTo>
                    <a:pt x="1829" y="1301"/>
                    <a:pt x="2142" y="1060"/>
                    <a:pt x="2443" y="861"/>
                  </a:cubicBezTo>
                  <a:cubicBezTo>
                    <a:pt x="2570" y="777"/>
                    <a:pt x="2712" y="715"/>
                    <a:pt x="2829" y="617"/>
                  </a:cubicBezTo>
                  <a:cubicBezTo>
                    <a:pt x="2880" y="574"/>
                    <a:pt x="2930" y="529"/>
                    <a:pt x="2983" y="488"/>
                  </a:cubicBezTo>
                  <a:cubicBezTo>
                    <a:pt x="3041" y="443"/>
                    <a:pt x="3105" y="406"/>
                    <a:pt x="3163" y="360"/>
                  </a:cubicBezTo>
                  <a:cubicBezTo>
                    <a:pt x="3274" y="272"/>
                    <a:pt x="3369" y="163"/>
                    <a:pt x="3484" y="77"/>
                  </a:cubicBezTo>
                  <a:cubicBezTo>
                    <a:pt x="3522" y="20"/>
                    <a:pt x="3551" y="21"/>
                    <a:pt x="3613" y="0"/>
                  </a:cubicBezTo>
                  <a:cubicBezTo>
                    <a:pt x="3552" y="97"/>
                    <a:pt x="3501" y="202"/>
                    <a:pt x="3433" y="295"/>
                  </a:cubicBezTo>
                  <a:cubicBezTo>
                    <a:pt x="3406" y="332"/>
                    <a:pt x="3374" y="365"/>
                    <a:pt x="3343" y="398"/>
                  </a:cubicBezTo>
                  <a:cubicBezTo>
                    <a:pt x="3318" y="425"/>
                    <a:pt x="3288" y="446"/>
                    <a:pt x="3266" y="475"/>
                  </a:cubicBezTo>
                  <a:cubicBezTo>
                    <a:pt x="3249" y="498"/>
                    <a:pt x="3244" y="529"/>
                    <a:pt x="3227" y="553"/>
                  </a:cubicBezTo>
                  <a:cubicBezTo>
                    <a:pt x="3160" y="646"/>
                    <a:pt x="3046" y="777"/>
                    <a:pt x="2944" y="835"/>
                  </a:cubicBezTo>
                  <a:cubicBezTo>
                    <a:pt x="2757" y="941"/>
                    <a:pt x="2557" y="982"/>
                    <a:pt x="2353" y="1041"/>
                  </a:cubicBezTo>
                  <a:cubicBezTo>
                    <a:pt x="2302" y="1037"/>
                    <a:pt x="2248" y="1043"/>
                    <a:pt x="2199" y="1028"/>
                  </a:cubicBezTo>
                  <a:cubicBezTo>
                    <a:pt x="2186" y="1024"/>
                    <a:pt x="2192" y="1002"/>
                    <a:pt x="2186" y="990"/>
                  </a:cubicBezTo>
                  <a:cubicBezTo>
                    <a:pt x="2175" y="967"/>
                    <a:pt x="2162" y="945"/>
                    <a:pt x="2147" y="925"/>
                  </a:cubicBezTo>
                  <a:cubicBezTo>
                    <a:pt x="2073" y="826"/>
                    <a:pt x="1988" y="752"/>
                    <a:pt x="1890" y="681"/>
                  </a:cubicBezTo>
                  <a:cubicBezTo>
                    <a:pt x="1868" y="665"/>
                    <a:pt x="1849" y="645"/>
                    <a:pt x="1826" y="630"/>
                  </a:cubicBezTo>
                  <a:cubicBezTo>
                    <a:pt x="1802" y="615"/>
                    <a:pt x="1773" y="607"/>
                    <a:pt x="1749" y="591"/>
                  </a:cubicBezTo>
                  <a:cubicBezTo>
                    <a:pt x="1734" y="581"/>
                    <a:pt x="1725" y="563"/>
                    <a:pt x="1710" y="553"/>
                  </a:cubicBezTo>
                  <a:cubicBezTo>
                    <a:pt x="1690" y="541"/>
                    <a:pt x="1668" y="535"/>
                    <a:pt x="1646" y="527"/>
                  </a:cubicBezTo>
                  <a:cubicBezTo>
                    <a:pt x="1621" y="518"/>
                    <a:pt x="1569" y="501"/>
                    <a:pt x="1569" y="501"/>
                  </a:cubicBezTo>
                  <a:cubicBezTo>
                    <a:pt x="1458" y="337"/>
                    <a:pt x="1299" y="239"/>
                    <a:pt x="1106" y="193"/>
                  </a:cubicBezTo>
                  <a:cubicBezTo>
                    <a:pt x="909" y="248"/>
                    <a:pt x="1066" y="176"/>
                    <a:pt x="952" y="501"/>
                  </a:cubicBezTo>
                  <a:cubicBezTo>
                    <a:pt x="945" y="522"/>
                    <a:pt x="948" y="457"/>
                    <a:pt x="939" y="437"/>
                  </a:cubicBezTo>
                  <a:cubicBezTo>
                    <a:pt x="914" y="382"/>
                    <a:pt x="856" y="345"/>
                    <a:pt x="823" y="295"/>
                  </a:cubicBezTo>
                  <a:cubicBezTo>
                    <a:pt x="774" y="442"/>
                    <a:pt x="799" y="335"/>
                    <a:pt x="990" y="630"/>
                  </a:cubicBezTo>
                  <a:cubicBezTo>
                    <a:pt x="1225" y="993"/>
                    <a:pt x="1595" y="1214"/>
                    <a:pt x="1890" y="1517"/>
                  </a:cubicBezTo>
                  <a:cubicBezTo>
                    <a:pt x="1873" y="1583"/>
                    <a:pt x="1887" y="1632"/>
                    <a:pt x="1903" y="1697"/>
                  </a:cubicBezTo>
                  <a:cubicBezTo>
                    <a:pt x="1820" y="1752"/>
                    <a:pt x="1752" y="1820"/>
                    <a:pt x="1697" y="1903"/>
                  </a:cubicBezTo>
                  <a:cubicBezTo>
                    <a:pt x="1699" y="1876"/>
                    <a:pt x="1699" y="1709"/>
                    <a:pt x="1749" y="1671"/>
                  </a:cubicBezTo>
                  <a:cubicBezTo>
                    <a:pt x="1771" y="1655"/>
                    <a:pt x="1826" y="1645"/>
                    <a:pt x="1826" y="1645"/>
                  </a:cubicBezTo>
                  <a:cubicBezTo>
                    <a:pt x="1847" y="1649"/>
                    <a:pt x="1877" y="1641"/>
                    <a:pt x="1890" y="1658"/>
                  </a:cubicBezTo>
                  <a:cubicBezTo>
                    <a:pt x="1901" y="1673"/>
                    <a:pt x="1921" y="1794"/>
                    <a:pt x="1929" y="1825"/>
                  </a:cubicBezTo>
                  <a:cubicBezTo>
                    <a:pt x="1946" y="1893"/>
                    <a:pt x="1978" y="2050"/>
                    <a:pt x="2019" y="2108"/>
                  </a:cubicBezTo>
                  <a:cubicBezTo>
                    <a:pt x="2036" y="2133"/>
                    <a:pt x="2062" y="2151"/>
                    <a:pt x="2083" y="2173"/>
                  </a:cubicBezTo>
                  <a:cubicBezTo>
                    <a:pt x="2170" y="2084"/>
                    <a:pt x="2227" y="1984"/>
                    <a:pt x="2263" y="1864"/>
                  </a:cubicBezTo>
                  <a:cubicBezTo>
                    <a:pt x="2276" y="1822"/>
                    <a:pt x="2275" y="1777"/>
                    <a:pt x="2289" y="1735"/>
                  </a:cubicBezTo>
                  <a:cubicBezTo>
                    <a:pt x="2301" y="1699"/>
                    <a:pt x="2326" y="1668"/>
                    <a:pt x="2340" y="1633"/>
                  </a:cubicBezTo>
                  <a:cubicBezTo>
                    <a:pt x="2391" y="1503"/>
                    <a:pt x="2357" y="1528"/>
                    <a:pt x="2417" y="1427"/>
                  </a:cubicBezTo>
                  <a:cubicBezTo>
                    <a:pt x="2428" y="1408"/>
                    <a:pt x="2434" y="1375"/>
                    <a:pt x="2456" y="1375"/>
                  </a:cubicBezTo>
                  <a:cubicBezTo>
                    <a:pt x="2468" y="1375"/>
                    <a:pt x="2405" y="1463"/>
                    <a:pt x="2404" y="1465"/>
                  </a:cubicBezTo>
                  <a:cubicBezTo>
                    <a:pt x="2400" y="1478"/>
                    <a:pt x="2404" y="1511"/>
                    <a:pt x="2392" y="1504"/>
                  </a:cubicBezTo>
                  <a:cubicBezTo>
                    <a:pt x="2300" y="1453"/>
                    <a:pt x="2267" y="1347"/>
                    <a:pt x="2186" y="1285"/>
                  </a:cubicBezTo>
                  <a:cubicBezTo>
                    <a:pt x="2177" y="1268"/>
                    <a:pt x="2173" y="1247"/>
                    <a:pt x="2160" y="1234"/>
                  </a:cubicBezTo>
                  <a:cubicBezTo>
                    <a:pt x="2151" y="1225"/>
                    <a:pt x="2134" y="1227"/>
                    <a:pt x="2122" y="1221"/>
                  </a:cubicBezTo>
                  <a:cubicBezTo>
                    <a:pt x="2034" y="1176"/>
                    <a:pt x="2144" y="1205"/>
                    <a:pt x="2006" y="1183"/>
                  </a:cubicBezTo>
                  <a:cubicBezTo>
                    <a:pt x="1873" y="1247"/>
                    <a:pt x="1806" y="1409"/>
                    <a:pt x="1736" y="1530"/>
                  </a:cubicBezTo>
                  <a:cubicBezTo>
                    <a:pt x="1716" y="1565"/>
                    <a:pt x="1692" y="1598"/>
                    <a:pt x="1672" y="1633"/>
                  </a:cubicBezTo>
                  <a:cubicBezTo>
                    <a:pt x="1644" y="1683"/>
                    <a:pt x="1594" y="1787"/>
                    <a:pt x="1594" y="1787"/>
                  </a:cubicBezTo>
                  <a:cubicBezTo>
                    <a:pt x="1664" y="1510"/>
                    <a:pt x="1732" y="1231"/>
                    <a:pt x="1787" y="951"/>
                  </a:cubicBezTo>
                  <a:cubicBezTo>
                    <a:pt x="1796" y="814"/>
                    <a:pt x="1798" y="677"/>
                    <a:pt x="1813" y="540"/>
                  </a:cubicBezTo>
                  <a:cubicBezTo>
                    <a:pt x="1819" y="483"/>
                    <a:pt x="1844" y="430"/>
                    <a:pt x="1852" y="373"/>
                  </a:cubicBezTo>
                  <a:cubicBezTo>
                    <a:pt x="1878" y="407"/>
                    <a:pt x="1906" y="439"/>
                    <a:pt x="1929" y="475"/>
                  </a:cubicBezTo>
                  <a:cubicBezTo>
                    <a:pt x="1991" y="572"/>
                    <a:pt x="2014" y="653"/>
                    <a:pt x="2134" y="694"/>
                  </a:cubicBezTo>
                  <a:cubicBezTo>
                    <a:pt x="2212" y="540"/>
                    <a:pt x="2117" y="796"/>
                    <a:pt x="2109" y="810"/>
                  </a:cubicBezTo>
                  <a:cubicBezTo>
                    <a:pt x="1996" y="1016"/>
                    <a:pt x="1949" y="1089"/>
                    <a:pt x="1723" y="1195"/>
                  </a:cubicBezTo>
                  <a:cubicBezTo>
                    <a:pt x="1337" y="1375"/>
                    <a:pt x="921" y="1390"/>
                    <a:pt x="502" y="1414"/>
                  </a:cubicBezTo>
                  <a:cubicBezTo>
                    <a:pt x="725" y="1566"/>
                    <a:pt x="1069" y="1413"/>
                    <a:pt x="1337" y="1388"/>
                  </a:cubicBezTo>
                  <a:cubicBezTo>
                    <a:pt x="1436" y="1364"/>
                    <a:pt x="1448" y="1366"/>
                    <a:pt x="1543" y="1324"/>
                  </a:cubicBezTo>
                  <a:cubicBezTo>
                    <a:pt x="1578" y="1309"/>
                    <a:pt x="1646" y="1273"/>
                    <a:pt x="1646" y="1273"/>
                  </a:cubicBezTo>
                  <a:cubicBezTo>
                    <a:pt x="1695" y="1223"/>
                    <a:pt x="1724" y="1176"/>
                    <a:pt x="1787" y="1144"/>
                  </a:cubicBezTo>
                  <a:cubicBezTo>
                    <a:pt x="1801" y="1075"/>
                    <a:pt x="1827" y="1021"/>
                    <a:pt x="1839" y="951"/>
                  </a:cubicBezTo>
                  <a:cubicBezTo>
                    <a:pt x="1854" y="1020"/>
                    <a:pt x="1890" y="1208"/>
                    <a:pt x="1942" y="1260"/>
                  </a:cubicBezTo>
                  <a:cubicBezTo>
                    <a:pt x="2006" y="1324"/>
                    <a:pt x="2141" y="1323"/>
                    <a:pt x="2224" y="1337"/>
                  </a:cubicBezTo>
                  <a:cubicBezTo>
                    <a:pt x="2374" y="1362"/>
                    <a:pt x="2524" y="1379"/>
                    <a:pt x="2674" y="1401"/>
                  </a:cubicBezTo>
                  <a:cubicBezTo>
                    <a:pt x="2755" y="1434"/>
                    <a:pt x="2816" y="1478"/>
                    <a:pt x="2687" y="1530"/>
                  </a:cubicBezTo>
                  <a:cubicBezTo>
                    <a:pt x="2548" y="1586"/>
                    <a:pt x="2383" y="1561"/>
                    <a:pt x="2237" y="1581"/>
                  </a:cubicBezTo>
                  <a:cubicBezTo>
                    <a:pt x="2130" y="1596"/>
                    <a:pt x="1916" y="1633"/>
                    <a:pt x="1916" y="1633"/>
                  </a:cubicBezTo>
                  <a:cubicBezTo>
                    <a:pt x="1559" y="1619"/>
                    <a:pt x="1599" y="1716"/>
                    <a:pt x="1543" y="1491"/>
                  </a:cubicBezTo>
                  <a:cubicBezTo>
                    <a:pt x="1552" y="1435"/>
                    <a:pt x="1548" y="1376"/>
                    <a:pt x="1569" y="1324"/>
                  </a:cubicBezTo>
                  <a:cubicBezTo>
                    <a:pt x="1584" y="1287"/>
                    <a:pt x="1623" y="1266"/>
                    <a:pt x="1646" y="1234"/>
                  </a:cubicBezTo>
                  <a:cubicBezTo>
                    <a:pt x="1670" y="1201"/>
                    <a:pt x="1687" y="1164"/>
                    <a:pt x="1710" y="1131"/>
                  </a:cubicBezTo>
                  <a:cubicBezTo>
                    <a:pt x="1729" y="1104"/>
                    <a:pt x="1754" y="1081"/>
                    <a:pt x="1774" y="1054"/>
                  </a:cubicBezTo>
                  <a:cubicBezTo>
                    <a:pt x="1793" y="1029"/>
                    <a:pt x="1806" y="1000"/>
                    <a:pt x="1826" y="977"/>
                  </a:cubicBezTo>
                  <a:cubicBezTo>
                    <a:pt x="1858" y="940"/>
                    <a:pt x="1929" y="874"/>
                    <a:pt x="1929" y="874"/>
                  </a:cubicBezTo>
                  <a:cubicBezTo>
                    <a:pt x="1961" y="810"/>
                    <a:pt x="1995" y="795"/>
                    <a:pt x="2044" y="745"/>
                  </a:cubicBezTo>
                  <a:cubicBezTo>
                    <a:pt x="2111" y="812"/>
                    <a:pt x="2109" y="861"/>
                    <a:pt x="2173" y="925"/>
                  </a:cubicBezTo>
                  <a:cubicBezTo>
                    <a:pt x="2249" y="1001"/>
                    <a:pt x="2260" y="990"/>
                    <a:pt x="2353" y="1054"/>
                  </a:cubicBezTo>
                  <a:cubicBezTo>
                    <a:pt x="2375" y="1069"/>
                    <a:pt x="2399" y="1085"/>
                    <a:pt x="2417" y="1105"/>
                  </a:cubicBezTo>
                  <a:cubicBezTo>
                    <a:pt x="2442" y="1132"/>
                    <a:pt x="2482" y="1195"/>
                    <a:pt x="2482" y="1195"/>
                  </a:cubicBezTo>
                  <a:cubicBezTo>
                    <a:pt x="2486" y="1212"/>
                    <a:pt x="2496" y="1265"/>
                    <a:pt x="2494" y="1247"/>
                  </a:cubicBezTo>
                  <a:cubicBezTo>
                    <a:pt x="2487" y="1195"/>
                    <a:pt x="2476" y="1145"/>
                    <a:pt x="2469" y="1093"/>
                  </a:cubicBezTo>
                  <a:cubicBezTo>
                    <a:pt x="2463" y="1050"/>
                    <a:pt x="2461" y="1007"/>
                    <a:pt x="2456" y="964"/>
                  </a:cubicBezTo>
                  <a:cubicBezTo>
                    <a:pt x="2439" y="810"/>
                    <a:pt x="2421" y="655"/>
                    <a:pt x="2404" y="501"/>
                  </a:cubicBezTo>
                  <a:cubicBezTo>
                    <a:pt x="2390" y="370"/>
                    <a:pt x="2404" y="180"/>
                    <a:pt x="2289" y="90"/>
                  </a:cubicBezTo>
                  <a:cubicBezTo>
                    <a:pt x="2266" y="72"/>
                    <a:pt x="2203" y="59"/>
                    <a:pt x="2173" y="51"/>
                  </a:cubicBezTo>
                  <a:cubicBezTo>
                    <a:pt x="2109" y="64"/>
                    <a:pt x="2042" y="68"/>
                    <a:pt x="1980" y="90"/>
                  </a:cubicBezTo>
                  <a:cubicBezTo>
                    <a:pt x="1860" y="133"/>
                    <a:pt x="1850" y="179"/>
                    <a:pt x="1762" y="257"/>
                  </a:cubicBezTo>
                  <a:cubicBezTo>
                    <a:pt x="1669" y="340"/>
                    <a:pt x="1570" y="402"/>
                    <a:pt x="1492" y="501"/>
                  </a:cubicBezTo>
                  <a:cubicBezTo>
                    <a:pt x="1402" y="616"/>
                    <a:pt x="1369" y="752"/>
                    <a:pt x="1324" y="887"/>
                  </a:cubicBezTo>
                  <a:cubicBezTo>
                    <a:pt x="1337" y="977"/>
                    <a:pt x="1338" y="1069"/>
                    <a:pt x="1363" y="1157"/>
                  </a:cubicBezTo>
                  <a:cubicBezTo>
                    <a:pt x="1368" y="1174"/>
                    <a:pt x="1479" y="1261"/>
                    <a:pt x="1492" y="1273"/>
                  </a:cubicBezTo>
                  <a:cubicBezTo>
                    <a:pt x="1555" y="1332"/>
                    <a:pt x="1623" y="1393"/>
                    <a:pt x="1672" y="1465"/>
                  </a:cubicBezTo>
                  <a:cubicBezTo>
                    <a:pt x="1676" y="1478"/>
                    <a:pt x="1686" y="1491"/>
                    <a:pt x="1684" y="1504"/>
                  </a:cubicBezTo>
                  <a:cubicBezTo>
                    <a:pt x="1681" y="1519"/>
                    <a:pt x="1667" y="1530"/>
                    <a:pt x="1659" y="1543"/>
                  </a:cubicBezTo>
                  <a:cubicBezTo>
                    <a:pt x="1632" y="1591"/>
                    <a:pt x="1635" y="1587"/>
                    <a:pt x="1620" y="1633"/>
                  </a:cubicBezTo>
                  <a:cubicBezTo>
                    <a:pt x="1600" y="1573"/>
                    <a:pt x="1602" y="1600"/>
                    <a:pt x="1620" y="1517"/>
                  </a:cubicBezTo>
                  <a:cubicBezTo>
                    <a:pt x="1627" y="1482"/>
                    <a:pt x="1646" y="1414"/>
                    <a:pt x="1646" y="1414"/>
                  </a:cubicBezTo>
                  <a:cubicBezTo>
                    <a:pt x="1637" y="1401"/>
                    <a:pt x="1636" y="1377"/>
                    <a:pt x="1620" y="1375"/>
                  </a:cubicBezTo>
                  <a:cubicBezTo>
                    <a:pt x="1571" y="1369"/>
                    <a:pt x="1435" y="1456"/>
                    <a:pt x="1402" y="1491"/>
                  </a:cubicBezTo>
                  <a:cubicBezTo>
                    <a:pt x="1360" y="1536"/>
                    <a:pt x="1286" y="1633"/>
                    <a:pt x="1286" y="1633"/>
                  </a:cubicBezTo>
                  <a:cubicBezTo>
                    <a:pt x="1270" y="1694"/>
                    <a:pt x="1236" y="1738"/>
                    <a:pt x="1222" y="1800"/>
                  </a:cubicBezTo>
                  <a:cubicBezTo>
                    <a:pt x="1230" y="1822"/>
                    <a:pt x="1265" y="1961"/>
                    <a:pt x="1312" y="1993"/>
                  </a:cubicBezTo>
                  <a:cubicBezTo>
                    <a:pt x="1417" y="2063"/>
                    <a:pt x="1553" y="2094"/>
                    <a:pt x="1672" y="2134"/>
                  </a:cubicBezTo>
                  <a:cubicBezTo>
                    <a:pt x="1685" y="2143"/>
                    <a:pt x="1715" y="2145"/>
                    <a:pt x="1710" y="2160"/>
                  </a:cubicBezTo>
                  <a:cubicBezTo>
                    <a:pt x="1704" y="2177"/>
                    <a:pt x="1677" y="2173"/>
                    <a:pt x="1659" y="2173"/>
                  </a:cubicBezTo>
                  <a:cubicBezTo>
                    <a:pt x="1620" y="2173"/>
                    <a:pt x="1582" y="2164"/>
                    <a:pt x="1543" y="2160"/>
                  </a:cubicBezTo>
                  <a:cubicBezTo>
                    <a:pt x="1505" y="2007"/>
                    <a:pt x="1644" y="1943"/>
                    <a:pt x="1749" y="1838"/>
                  </a:cubicBezTo>
                  <a:cubicBezTo>
                    <a:pt x="1859" y="1728"/>
                    <a:pt x="1989" y="1629"/>
                    <a:pt x="2083" y="1504"/>
                  </a:cubicBezTo>
                  <a:cubicBezTo>
                    <a:pt x="2209" y="1336"/>
                    <a:pt x="2261" y="1153"/>
                    <a:pt x="2302" y="951"/>
                  </a:cubicBezTo>
                  <a:cubicBezTo>
                    <a:pt x="2294" y="822"/>
                    <a:pt x="2326" y="736"/>
                    <a:pt x="2224" y="668"/>
                  </a:cubicBezTo>
                  <a:cubicBezTo>
                    <a:pt x="2220" y="669"/>
                    <a:pt x="2119" y="688"/>
                    <a:pt x="2109" y="694"/>
                  </a:cubicBezTo>
                  <a:cubicBezTo>
                    <a:pt x="2093" y="703"/>
                    <a:pt x="2084" y="721"/>
                    <a:pt x="2070" y="733"/>
                  </a:cubicBezTo>
                  <a:cubicBezTo>
                    <a:pt x="2048" y="752"/>
                    <a:pt x="1987" y="794"/>
                    <a:pt x="1967" y="823"/>
                  </a:cubicBezTo>
                  <a:cubicBezTo>
                    <a:pt x="1887" y="939"/>
                    <a:pt x="1859" y="1033"/>
                    <a:pt x="1839" y="1170"/>
                  </a:cubicBezTo>
                  <a:cubicBezTo>
                    <a:pt x="1845" y="1235"/>
                    <a:pt x="1831" y="1307"/>
                    <a:pt x="1864" y="1363"/>
                  </a:cubicBezTo>
                  <a:cubicBezTo>
                    <a:pt x="1881" y="1392"/>
                    <a:pt x="1910" y="1413"/>
                    <a:pt x="1929" y="1440"/>
                  </a:cubicBezTo>
                  <a:cubicBezTo>
                    <a:pt x="1940" y="1455"/>
                    <a:pt x="1943" y="1476"/>
                    <a:pt x="1954" y="1491"/>
                  </a:cubicBezTo>
                  <a:cubicBezTo>
                    <a:pt x="1965" y="1506"/>
                    <a:pt x="1981" y="1516"/>
                    <a:pt x="1993" y="1530"/>
                  </a:cubicBezTo>
                  <a:cubicBezTo>
                    <a:pt x="2003" y="1542"/>
                    <a:pt x="2010" y="1555"/>
                    <a:pt x="2019" y="1568"/>
                  </a:cubicBezTo>
                  <a:cubicBezTo>
                    <a:pt x="1979" y="1628"/>
                    <a:pt x="1940" y="1616"/>
                    <a:pt x="1877" y="1658"/>
                  </a:cubicBezTo>
                  <a:cubicBezTo>
                    <a:pt x="1859" y="1670"/>
                    <a:pt x="1842" y="1683"/>
                    <a:pt x="1826" y="1697"/>
                  </a:cubicBezTo>
                  <a:cubicBezTo>
                    <a:pt x="1808" y="1713"/>
                    <a:pt x="1794" y="1734"/>
                    <a:pt x="1774" y="1748"/>
                  </a:cubicBezTo>
                  <a:cubicBezTo>
                    <a:pt x="1730" y="1779"/>
                    <a:pt x="1630" y="1780"/>
                    <a:pt x="1582" y="1787"/>
                  </a:cubicBezTo>
                  <a:cubicBezTo>
                    <a:pt x="1522" y="1747"/>
                    <a:pt x="1510" y="1683"/>
                    <a:pt x="1479" y="1620"/>
                  </a:cubicBezTo>
                  <a:cubicBezTo>
                    <a:pt x="1475" y="1598"/>
                    <a:pt x="1472" y="1576"/>
                    <a:pt x="1466" y="1555"/>
                  </a:cubicBezTo>
                  <a:cubicBezTo>
                    <a:pt x="1459" y="1533"/>
                    <a:pt x="1446" y="1513"/>
                    <a:pt x="1440" y="1491"/>
                  </a:cubicBezTo>
                  <a:cubicBezTo>
                    <a:pt x="1433" y="1462"/>
                    <a:pt x="1416" y="1304"/>
                    <a:pt x="1414" y="1285"/>
                  </a:cubicBezTo>
                  <a:cubicBezTo>
                    <a:pt x="1313" y="1362"/>
                    <a:pt x="1379" y="1292"/>
                    <a:pt x="1350" y="1491"/>
                  </a:cubicBezTo>
                  <a:cubicBezTo>
                    <a:pt x="1345" y="1526"/>
                    <a:pt x="1333" y="1560"/>
                    <a:pt x="1324" y="1594"/>
                  </a:cubicBezTo>
                  <a:cubicBezTo>
                    <a:pt x="1311" y="1743"/>
                    <a:pt x="1217" y="2120"/>
                    <a:pt x="1376" y="2173"/>
                  </a:cubicBezTo>
                  <a:cubicBezTo>
                    <a:pt x="1389" y="2160"/>
                    <a:pt x="1405" y="2150"/>
                    <a:pt x="1414" y="2134"/>
                  </a:cubicBezTo>
                  <a:cubicBezTo>
                    <a:pt x="1423" y="2119"/>
                    <a:pt x="1415" y="2071"/>
                    <a:pt x="1427" y="2083"/>
                  </a:cubicBezTo>
                  <a:cubicBezTo>
                    <a:pt x="1445" y="2101"/>
                    <a:pt x="1435" y="2134"/>
                    <a:pt x="1440" y="2160"/>
                  </a:cubicBezTo>
                  <a:cubicBezTo>
                    <a:pt x="1443" y="2177"/>
                    <a:pt x="1449" y="2194"/>
                    <a:pt x="1453" y="2211"/>
                  </a:cubicBezTo>
                  <a:cubicBezTo>
                    <a:pt x="1571" y="2191"/>
                    <a:pt x="1622" y="2144"/>
                    <a:pt x="1697" y="2057"/>
                  </a:cubicBezTo>
                  <a:cubicBezTo>
                    <a:pt x="1728" y="2021"/>
                    <a:pt x="1741" y="2022"/>
                    <a:pt x="1762" y="1980"/>
                  </a:cubicBezTo>
                  <a:cubicBezTo>
                    <a:pt x="1824" y="1854"/>
                    <a:pt x="1753" y="1965"/>
                    <a:pt x="1813" y="1877"/>
                  </a:cubicBezTo>
                  <a:cubicBezTo>
                    <a:pt x="1862" y="1938"/>
                    <a:pt x="1889" y="2012"/>
                    <a:pt x="1954" y="2057"/>
                  </a:cubicBezTo>
                  <a:cubicBezTo>
                    <a:pt x="1980" y="2121"/>
                    <a:pt x="1995" y="2162"/>
                    <a:pt x="2057" y="2198"/>
                  </a:cubicBezTo>
                  <a:cubicBezTo>
                    <a:pt x="2099" y="2222"/>
                    <a:pt x="2186" y="2263"/>
                    <a:pt x="2186" y="2263"/>
                  </a:cubicBezTo>
                  <a:cubicBezTo>
                    <a:pt x="2242" y="2250"/>
                    <a:pt x="2313" y="2264"/>
                    <a:pt x="2353" y="2224"/>
                  </a:cubicBezTo>
                  <a:cubicBezTo>
                    <a:pt x="2374" y="2203"/>
                    <a:pt x="2308" y="2184"/>
                    <a:pt x="2289" y="2160"/>
                  </a:cubicBezTo>
                  <a:cubicBezTo>
                    <a:pt x="2273" y="2140"/>
                    <a:pt x="2262" y="2117"/>
                    <a:pt x="2250" y="2095"/>
                  </a:cubicBezTo>
                  <a:cubicBezTo>
                    <a:pt x="2184" y="1977"/>
                    <a:pt x="2121" y="1879"/>
                    <a:pt x="2083" y="1748"/>
                  </a:cubicBezTo>
                  <a:cubicBezTo>
                    <a:pt x="2094" y="1409"/>
                    <a:pt x="2126" y="1097"/>
                    <a:pt x="2109" y="758"/>
                  </a:cubicBezTo>
                  <a:cubicBezTo>
                    <a:pt x="2104" y="651"/>
                    <a:pt x="2075" y="559"/>
                    <a:pt x="2032" y="463"/>
                  </a:cubicBezTo>
                  <a:cubicBezTo>
                    <a:pt x="2020" y="436"/>
                    <a:pt x="2005" y="411"/>
                    <a:pt x="1993" y="385"/>
                  </a:cubicBezTo>
                  <a:cubicBezTo>
                    <a:pt x="1983" y="364"/>
                    <a:pt x="1946" y="312"/>
                    <a:pt x="1967" y="321"/>
                  </a:cubicBezTo>
                  <a:cubicBezTo>
                    <a:pt x="2023" y="346"/>
                    <a:pt x="2059" y="403"/>
                    <a:pt x="2109" y="437"/>
                  </a:cubicBezTo>
                  <a:cubicBezTo>
                    <a:pt x="2386" y="626"/>
                    <a:pt x="2118" y="382"/>
                    <a:pt x="2379" y="643"/>
                  </a:cubicBezTo>
                  <a:cubicBezTo>
                    <a:pt x="2413" y="677"/>
                    <a:pt x="2469" y="758"/>
                    <a:pt x="2469" y="758"/>
                  </a:cubicBezTo>
                  <a:cubicBezTo>
                    <a:pt x="2506" y="870"/>
                    <a:pt x="2457" y="997"/>
                    <a:pt x="2430" y="1105"/>
                  </a:cubicBezTo>
                  <a:cubicBezTo>
                    <a:pt x="2411" y="1311"/>
                    <a:pt x="2413" y="1517"/>
                    <a:pt x="2443" y="1723"/>
                  </a:cubicBezTo>
                  <a:cubicBezTo>
                    <a:pt x="2456" y="1697"/>
                    <a:pt x="2465" y="1669"/>
                    <a:pt x="2482" y="1645"/>
                  </a:cubicBezTo>
                  <a:cubicBezTo>
                    <a:pt x="2540" y="1565"/>
                    <a:pt x="2554" y="1587"/>
                    <a:pt x="2584" y="1491"/>
                  </a:cubicBezTo>
                  <a:cubicBezTo>
                    <a:pt x="2563" y="1426"/>
                    <a:pt x="2526" y="1387"/>
                    <a:pt x="2469" y="1350"/>
                  </a:cubicBezTo>
                  <a:cubicBezTo>
                    <a:pt x="2453" y="1326"/>
                    <a:pt x="2447" y="1296"/>
                    <a:pt x="2430" y="1273"/>
                  </a:cubicBezTo>
                  <a:cubicBezTo>
                    <a:pt x="2416" y="1253"/>
                    <a:pt x="2395" y="1239"/>
                    <a:pt x="2379" y="1221"/>
                  </a:cubicBezTo>
                  <a:cubicBezTo>
                    <a:pt x="2339" y="1175"/>
                    <a:pt x="2368" y="1186"/>
                    <a:pt x="2314" y="1144"/>
                  </a:cubicBezTo>
                  <a:cubicBezTo>
                    <a:pt x="2217" y="1068"/>
                    <a:pt x="2113" y="1045"/>
                    <a:pt x="1993" y="1028"/>
                  </a:cubicBezTo>
                  <a:cubicBezTo>
                    <a:pt x="1937" y="1032"/>
                    <a:pt x="1880" y="1029"/>
                    <a:pt x="1826" y="1041"/>
                  </a:cubicBezTo>
                  <a:cubicBezTo>
                    <a:pt x="1747" y="1059"/>
                    <a:pt x="1607" y="1267"/>
                    <a:pt x="1569" y="1311"/>
                  </a:cubicBezTo>
                  <a:cubicBezTo>
                    <a:pt x="1549" y="1335"/>
                    <a:pt x="1516" y="1344"/>
                    <a:pt x="1492" y="1363"/>
                  </a:cubicBezTo>
                  <a:cubicBezTo>
                    <a:pt x="1473" y="1378"/>
                    <a:pt x="1456" y="1396"/>
                    <a:pt x="1440" y="1414"/>
                  </a:cubicBezTo>
                  <a:cubicBezTo>
                    <a:pt x="1385" y="1479"/>
                    <a:pt x="1333" y="1549"/>
                    <a:pt x="1286" y="1620"/>
                  </a:cubicBezTo>
                  <a:cubicBezTo>
                    <a:pt x="1261" y="1719"/>
                    <a:pt x="1292" y="1784"/>
                    <a:pt x="1376" y="1838"/>
                  </a:cubicBezTo>
                  <a:cubicBezTo>
                    <a:pt x="1451" y="1940"/>
                    <a:pt x="1576" y="1977"/>
                    <a:pt x="1697" y="2005"/>
                  </a:cubicBezTo>
                  <a:cubicBezTo>
                    <a:pt x="1917" y="2056"/>
                    <a:pt x="2154" y="2073"/>
                    <a:pt x="2379" y="2083"/>
                  </a:cubicBezTo>
                  <a:cubicBezTo>
                    <a:pt x="2495" y="2088"/>
                    <a:pt x="2610" y="2091"/>
                    <a:pt x="2726" y="2095"/>
                  </a:cubicBezTo>
                  <a:cubicBezTo>
                    <a:pt x="2747" y="2099"/>
                    <a:pt x="2769" y="2102"/>
                    <a:pt x="2790" y="2108"/>
                  </a:cubicBezTo>
                  <a:cubicBezTo>
                    <a:pt x="2816" y="2115"/>
                    <a:pt x="2867" y="2134"/>
                    <a:pt x="2867" y="2134"/>
                  </a:cubicBezTo>
                  <a:cubicBezTo>
                    <a:pt x="2891" y="2181"/>
                    <a:pt x="2893" y="2178"/>
                    <a:pt x="2906" y="2224"/>
                  </a:cubicBezTo>
                  <a:cubicBezTo>
                    <a:pt x="2908" y="2232"/>
                    <a:pt x="2925" y="2303"/>
                    <a:pt x="2932" y="2314"/>
                  </a:cubicBezTo>
                  <a:cubicBezTo>
                    <a:pt x="2988" y="2399"/>
                    <a:pt x="3080" y="2464"/>
                    <a:pt x="3163" y="2520"/>
                  </a:cubicBezTo>
                  <a:cubicBezTo>
                    <a:pt x="3218" y="2438"/>
                    <a:pt x="3290" y="2430"/>
                    <a:pt x="3382" y="2417"/>
                  </a:cubicBezTo>
                  <a:cubicBezTo>
                    <a:pt x="3460" y="2377"/>
                    <a:pt x="3404" y="2401"/>
                    <a:pt x="3484" y="2378"/>
                  </a:cubicBezTo>
                  <a:cubicBezTo>
                    <a:pt x="3497" y="2374"/>
                    <a:pt x="3513" y="2375"/>
                    <a:pt x="3523" y="2365"/>
                  </a:cubicBezTo>
                  <a:cubicBezTo>
                    <a:pt x="3529" y="2359"/>
                    <a:pt x="3523" y="2348"/>
                    <a:pt x="3523" y="2340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6" name="Group 22"/>
            <p:cNvGrpSpPr>
              <a:grpSpLocks/>
            </p:cNvGrpSpPr>
            <p:nvPr/>
          </p:nvGrpSpPr>
          <p:grpSpPr bwMode="auto">
            <a:xfrm rot="5561928">
              <a:off x="4624345" y="4492955"/>
              <a:ext cx="431800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71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72" name="Line 24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65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9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62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3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9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59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0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0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56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1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53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4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8" name="Organigramme : Connecteur 47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49" name="Organigramme : Connecteur 48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0" name="Organigramme : Connecteur 49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1" name="Organigramme : Connecteur 50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52" name="Organigramme : Connecteur 51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74" name="Organigramme : Connecteur 73"/>
          <p:cNvSpPr/>
          <p:nvPr/>
        </p:nvSpPr>
        <p:spPr>
          <a:xfrm rot="19271454">
            <a:off x="103074" y="1177773"/>
            <a:ext cx="2079373" cy="20970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Organigramme : Connecteur 78"/>
          <p:cNvSpPr/>
          <p:nvPr/>
        </p:nvSpPr>
        <p:spPr>
          <a:xfrm rot="19271454">
            <a:off x="315457" y="4068432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ZoneTexte 81"/>
          <p:cNvSpPr txBox="1"/>
          <p:nvPr/>
        </p:nvSpPr>
        <p:spPr>
          <a:xfrm>
            <a:off x="2627784" y="2689756"/>
            <a:ext cx="3600400" cy="523220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CERCLE RESTAURATIF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4" name="ZoneTexte 83"/>
          <p:cNvSpPr txBox="1"/>
          <p:nvPr/>
        </p:nvSpPr>
        <p:spPr>
          <a:xfrm>
            <a:off x="0" y="1772816"/>
            <a:ext cx="2267744" cy="76944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AVANT – CERCLE</a:t>
            </a:r>
          </a:p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pour le facilitateur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2" name="Groupe 76"/>
          <p:cNvGrpSpPr/>
          <p:nvPr/>
        </p:nvGrpSpPr>
        <p:grpSpPr>
          <a:xfrm>
            <a:off x="1115616" y="4581128"/>
            <a:ext cx="1143747" cy="1080387"/>
            <a:chOff x="2930338" y="1340768"/>
            <a:chExt cx="4233950" cy="2880320"/>
          </a:xfrm>
        </p:grpSpPr>
        <p:grpSp>
          <p:nvGrpSpPr>
            <p:cNvPr id="13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202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3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4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4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196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7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8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5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193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4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5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85" name="Organigramme : Connecteur 184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186" name="Organigramme : Connecteur 185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7" name="Organigramme : Connecteur 186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77" name="Organigramme : Connecteur 76"/>
          <p:cNvSpPr/>
          <p:nvPr/>
        </p:nvSpPr>
        <p:spPr>
          <a:xfrm rot="19271454">
            <a:off x="-116591" y="3564376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e 76"/>
          <p:cNvGrpSpPr/>
          <p:nvPr/>
        </p:nvGrpSpPr>
        <p:grpSpPr>
          <a:xfrm>
            <a:off x="323528" y="3789040"/>
            <a:ext cx="692625" cy="1431513"/>
            <a:chOff x="1566511" y="1340768"/>
            <a:chExt cx="2563977" cy="3816424"/>
          </a:xfrm>
        </p:grpSpPr>
        <p:grpSp>
          <p:nvGrpSpPr>
            <p:cNvPr id="17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224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5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8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221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2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3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9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218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0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15" name="Organigramme : Connecteur 214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216" name="Organigramme : Connecteur 215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217" name="Organigramme : Connecteur 216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1" name="ZoneTexte 80"/>
          <p:cNvSpPr txBox="1"/>
          <p:nvPr/>
        </p:nvSpPr>
        <p:spPr>
          <a:xfrm>
            <a:off x="251520" y="4725144"/>
            <a:ext cx="2448272" cy="76944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AVANT – CERCLES</a:t>
            </a:r>
          </a:p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avec chaque partie :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0" name="Organigramme : Connecteur 119"/>
          <p:cNvSpPr/>
          <p:nvPr/>
        </p:nvSpPr>
        <p:spPr>
          <a:xfrm>
            <a:off x="4644008" y="3861048"/>
            <a:ext cx="576064" cy="504056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i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6732240" y="328498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6" name="Titre 94"/>
          <p:cNvSpPr txBox="1">
            <a:spLocks/>
          </p:cNvSpPr>
          <p:nvPr/>
        </p:nvSpPr>
        <p:spPr>
          <a:xfrm>
            <a:off x="791072" y="260648"/>
            <a:ext cx="2952328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Avant…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8" name="Titre 94"/>
          <p:cNvSpPr txBox="1">
            <a:spLocks/>
          </p:cNvSpPr>
          <p:nvPr/>
        </p:nvSpPr>
        <p:spPr>
          <a:xfrm>
            <a:off x="3168352" y="260648"/>
            <a:ext cx="3095328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Pendant…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9" name="Titre 12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30" name="ZoneTexte 129"/>
          <p:cNvSpPr txBox="1"/>
          <p:nvPr/>
        </p:nvSpPr>
        <p:spPr>
          <a:xfrm>
            <a:off x="3239344" y="4851157"/>
            <a:ext cx="5904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 avec toutes les personnes concernées par le conflit</a:t>
            </a:r>
          </a:p>
          <a:p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36" grpId="0" animBg="1"/>
      <p:bldP spid="82" grpId="0" animBg="1"/>
      <p:bldP spid="120" grpId="0" animBg="1"/>
      <p:bldP spid="13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4823583" y="2120989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 rot="9479406">
            <a:off x="4658852" y="2617926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 rot="13542398">
            <a:off x="3314513" y="642805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 rot="10460911">
            <a:off x="742784" y="4023351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 rot="17773417">
            <a:off x="5658950" y="1623943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Chacune est invitée au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</a:t>
            </a:r>
            <a:endParaRPr lang="fr-FR" sz="3600" b="1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 rot="15576952">
            <a:off x="5785337" y="46650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 rot="15576952">
            <a:off x="960801" y="161863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908720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7" name="Line 105"/>
          <p:cNvSpPr>
            <a:spLocks noChangeShapeType="1"/>
          </p:cNvSpPr>
          <p:nvPr/>
        </p:nvSpPr>
        <p:spPr bwMode="auto">
          <a:xfrm>
            <a:off x="3707904" y="1556792"/>
            <a:ext cx="864096" cy="1296144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none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29" name="Organigramme : Connecteur 128"/>
          <p:cNvSpPr/>
          <p:nvPr/>
        </p:nvSpPr>
        <p:spPr>
          <a:xfrm>
            <a:off x="4499992" y="2852936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i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5508104" y="1844824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8" name="Line 107"/>
          <p:cNvSpPr>
            <a:spLocks noChangeShapeType="1"/>
          </p:cNvSpPr>
          <p:nvPr/>
        </p:nvSpPr>
        <p:spPr bwMode="auto">
          <a:xfrm>
            <a:off x="3923928" y="1340768"/>
            <a:ext cx="1440160" cy="576064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none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30" name="Line 107"/>
          <p:cNvSpPr>
            <a:spLocks noChangeShapeType="1"/>
          </p:cNvSpPr>
          <p:nvPr/>
        </p:nvSpPr>
        <p:spPr bwMode="auto">
          <a:xfrm flipV="1">
            <a:off x="3923928" y="980728"/>
            <a:ext cx="1728192" cy="144016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none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31" name="Organigramme : Connecteur 130"/>
          <p:cNvSpPr/>
          <p:nvPr/>
        </p:nvSpPr>
        <p:spPr>
          <a:xfrm>
            <a:off x="5652120" y="692696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2" name="Line 107"/>
          <p:cNvSpPr>
            <a:spLocks noChangeShapeType="1"/>
          </p:cNvSpPr>
          <p:nvPr/>
        </p:nvSpPr>
        <p:spPr bwMode="auto">
          <a:xfrm flipV="1">
            <a:off x="1547664" y="1412776"/>
            <a:ext cx="1512168" cy="576064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stealth" w="lg" len="lg"/>
            <a:tailEnd type="none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33" name="Organigramme : Connecteur 132"/>
          <p:cNvSpPr/>
          <p:nvPr/>
        </p:nvSpPr>
        <p:spPr>
          <a:xfrm>
            <a:off x="827584" y="1844824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B57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4" name="Line 107"/>
          <p:cNvSpPr>
            <a:spLocks noChangeShapeType="1"/>
          </p:cNvSpPr>
          <p:nvPr/>
        </p:nvSpPr>
        <p:spPr bwMode="auto">
          <a:xfrm flipV="1">
            <a:off x="1187624" y="1493168"/>
            <a:ext cx="2024608" cy="2799928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stealth" w="lg" len="lg"/>
            <a:tailEnd type="none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59" name="Organigramme : Connecteur 158"/>
          <p:cNvSpPr/>
          <p:nvPr/>
        </p:nvSpPr>
        <p:spPr>
          <a:xfrm>
            <a:off x="611560" y="4365104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323528" y="5661248"/>
            <a:ext cx="8532440" cy="95410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Si une personne est absente, elle peut être remplacée</a:t>
            </a:r>
          </a:p>
          <a:p>
            <a:pPr algn="ctr"/>
            <a:r>
              <a:rPr lang="fr-FR" sz="2800" dirty="0" smtClean="0">
                <a:solidFill>
                  <a:schemeClr val="accent1">
                    <a:lumMod val="75000"/>
                  </a:schemeClr>
                </a:solidFill>
              </a:rPr>
              <a:t>(par un facilitateur expérimenté)</a:t>
            </a:r>
            <a:endParaRPr lang="fr-FR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Chacune est invitée au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</a:t>
            </a:r>
            <a:endParaRPr lang="fr-FR" sz="3600" b="1" dirty="0"/>
          </a:p>
        </p:txBody>
      </p:sp>
      <p:grpSp>
        <p:nvGrpSpPr>
          <p:cNvPr id="2" name="Groupe 76"/>
          <p:cNvGrpSpPr/>
          <p:nvPr/>
        </p:nvGrpSpPr>
        <p:grpSpPr>
          <a:xfrm>
            <a:off x="1403648" y="1340768"/>
            <a:ext cx="5616624" cy="3934031"/>
            <a:chOff x="1547664" y="1340768"/>
            <a:chExt cx="5616624" cy="3934031"/>
          </a:xfrm>
        </p:grpSpPr>
        <p:sp>
          <p:nvSpPr>
            <p:cNvPr id="79" name="Freeform 13"/>
            <p:cNvSpPr>
              <a:spLocks/>
            </p:cNvSpPr>
            <p:nvPr/>
          </p:nvSpPr>
          <p:spPr bwMode="auto">
            <a:xfrm rot="19072197">
              <a:off x="4031495" y="2824842"/>
              <a:ext cx="1151043" cy="1408112"/>
            </a:xfrm>
            <a:custGeom>
              <a:avLst/>
              <a:gdLst/>
              <a:ahLst/>
              <a:cxnLst>
                <a:cxn ang="0">
                  <a:pos x="1337" y="1761"/>
                </a:cxn>
                <a:cxn ang="0">
                  <a:pos x="1543" y="2468"/>
                </a:cxn>
                <a:cxn ang="0">
                  <a:pos x="1607" y="1903"/>
                </a:cxn>
                <a:cxn ang="0">
                  <a:pos x="1247" y="2275"/>
                </a:cxn>
                <a:cxn ang="0">
                  <a:pos x="1466" y="1954"/>
                </a:cxn>
                <a:cxn ang="0">
                  <a:pos x="2250" y="1710"/>
                </a:cxn>
                <a:cxn ang="0">
                  <a:pos x="1119" y="1813"/>
                </a:cxn>
                <a:cxn ang="0">
                  <a:pos x="1672" y="1028"/>
                </a:cxn>
                <a:cxn ang="0">
                  <a:pos x="1504" y="1285"/>
                </a:cxn>
                <a:cxn ang="0">
                  <a:pos x="1260" y="1363"/>
                </a:cxn>
                <a:cxn ang="0">
                  <a:pos x="1903" y="1195"/>
                </a:cxn>
                <a:cxn ang="0">
                  <a:pos x="1993" y="398"/>
                </a:cxn>
                <a:cxn ang="0">
                  <a:pos x="720" y="913"/>
                </a:cxn>
                <a:cxn ang="0">
                  <a:pos x="2674" y="1080"/>
                </a:cxn>
                <a:cxn ang="0">
                  <a:pos x="1839" y="797"/>
                </a:cxn>
                <a:cxn ang="0">
                  <a:pos x="1749" y="823"/>
                </a:cxn>
                <a:cxn ang="0">
                  <a:pos x="1659" y="643"/>
                </a:cxn>
                <a:cxn ang="0">
                  <a:pos x="2636" y="1491"/>
                </a:cxn>
                <a:cxn ang="0">
                  <a:pos x="2237" y="591"/>
                </a:cxn>
                <a:cxn ang="0">
                  <a:pos x="1337" y="1877"/>
                </a:cxn>
                <a:cxn ang="0">
                  <a:pos x="1929" y="1645"/>
                </a:cxn>
                <a:cxn ang="0">
                  <a:pos x="2289" y="2044"/>
                </a:cxn>
                <a:cxn ang="0">
                  <a:pos x="1916" y="1838"/>
                </a:cxn>
                <a:cxn ang="0">
                  <a:pos x="1659" y="2185"/>
                </a:cxn>
                <a:cxn ang="0">
                  <a:pos x="2057" y="1414"/>
                </a:cxn>
                <a:cxn ang="0">
                  <a:pos x="1466" y="2121"/>
                </a:cxn>
                <a:cxn ang="0">
                  <a:pos x="2764" y="2083"/>
                </a:cxn>
                <a:cxn ang="0">
                  <a:pos x="1774" y="1568"/>
                </a:cxn>
                <a:cxn ang="0">
                  <a:pos x="2623" y="424"/>
                </a:cxn>
                <a:cxn ang="0">
                  <a:pos x="1633" y="283"/>
                </a:cxn>
                <a:cxn ang="0">
                  <a:pos x="1530" y="1003"/>
                </a:cxn>
                <a:cxn ang="0">
                  <a:pos x="2263" y="591"/>
                </a:cxn>
                <a:cxn ang="0">
                  <a:pos x="1993" y="1363"/>
                </a:cxn>
                <a:cxn ang="0">
                  <a:pos x="849" y="1337"/>
                </a:cxn>
                <a:cxn ang="0">
                  <a:pos x="1839" y="745"/>
                </a:cxn>
                <a:cxn ang="0">
                  <a:pos x="2842" y="913"/>
                </a:cxn>
                <a:cxn ang="0">
                  <a:pos x="2983" y="488"/>
                </a:cxn>
                <a:cxn ang="0">
                  <a:pos x="2944" y="835"/>
                </a:cxn>
                <a:cxn ang="0">
                  <a:pos x="1710" y="553"/>
                </a:cxn>
                <a:cxn ang="0">
                  <a:pos x="1890" y="1517"/>
                </a:cxn>
                <a:cxn ang="0">
                  <a:pos x="2083" y="2173"/>
                </a:cxn>
                <a:cxn ang="0">
                  <a:pos x="2186" y="1285"/>
                </a:cxn>
                <a:cxn ang="0">
                  <a:pos x="1813" y="540"/>
                </a:cxn>
                <a:cxn ang="0">
                  <a:pos x="1543" y="1324"/>
                </a:cxn>
                <a:cxn ang="0">
                  <a:pos x="2237" y="1581"/>
                </a:cxn>
                <a:cxn ang="0">
                  <a:pos x="1929" y="874"/>
                </a:cxn>
                <a:cxn ang="0">
                  <a:pos x="2456" y="964"/>
                </a:cxn>
                <a:cxn ang="0">
                  <a:pos x="1363" y="1157"/>
                </a:cxn>
                <a:cxn ang="0">
                  <a:pos x="1620" y="1375"/>
                </a:cxn>
                <a:cxn ang="0">
                  <a:pos x="1543" y="2160"/>
                </a:cxn>
                <a:cxn ang="0">
                  <a:pos x="1839" y="1170"/>
                </a:cxn>
                <a:cxn ang="0">
                  <a:pos x="1774" y="1748"/>
                </a:cxn>
                <a:cxn ang="0">
                  <a:pos x="1376" y="2173"/>
                </a:cxn>
                <a:cxn ang="0">
                  <a:pos x="1954" y="2057"/>
                </a:cxn>
                <a:cxn ang="0">
                  <a:pos x="2032" y="463"/>
                </a:cxn>
                <a:cxn ang="0">
                  <a:pos x="2482" y="1645"/>
                </a:cxn>
                <a:cxn ang="0">
                  <a:pos x="1569" y="1311"/>
                </a:cxn>
                <a:cxn ang="0">
                  <a:pos x="2790" y="2108"/>
                </a:cxn>
                <a:cxn ang="0">
                  <a:pos x="3523" y="2340"/>
                </a:cxn>
              </a:cxnLst>
              <a:rect l="0" t="0" r="r" b="b"/>
              <a:pathLst>
                <a:path w="3613" h="2559">
                  <a:moveTo>
                    <a:pt x="0" y="1581"/>
                  </a:moveTo>
                  <a:cubicBezTo>
                    <a:pt x="50" y="1590"/>
                    <a:pt x="212" y="1555"/>
                    <a:pt x="334" y="1581"/>
                  </a:cubicBezTo>
                  <a:cubicBezTo>
                    <a:pt x="456" y="1607"/>
                    <a:pt x="639" y="1684"/>
                    <a:pt x="733" y="1735"/>
                  </a:cubicBezTo>
                  <a:cubicBezTo>
                    <a:pt x="811" y="1799"/>
                    <a:pt x="798" y="1855"/>
                    <a:pt x="900" y="1890"/>
                  </a:cubicBezTo>
                  <a:cubicBezTo>
                    <a:pt x="1048" y="1881"/>
                    <a:pt x="1096" y="1904"/>
                    <a:pt x="1196" y="1838"/>
                  </a:cubicBezTo>
                  <a:cubicBezTo>
                    <a:pt x="1205" y="1825"/>
                    <a:pt x="1209" y="1808"/>
                    <a:pt x="1222" y="1800"/>
                  </a:cubicBezTo>
                  <a:cubicBezTo>
                    <a:pt x="1245" y="1786"/>
                    <a:pt x="1273" y="1783"/>
                    <a:pt x="1299" y="1774"/>
                  </a:cubicBezTo>
                  <a:cubicBezTo>
                    <a:pt x="1312" y="1770"/>
                    <a:pt x="1325" y="1767"/>
                    <a:pt x="1337" y="1761"/>
                  </a:cubicBezTo>
                  <a:cubicBezTo>
                    <a:pt x="1354" y="1752"/>
                    <a:pt x="1371" y="1742"/>
                    <a:pt x="1389" y="1735"/>
                  </a:cubicBezTo>
                  <a:cubicBezTo>
                    <a:pt x="1403" y="1730"/>
                    <a:pt x="1495" y="1712"/>
                    <a:pt x="1504" y="1710"/>
                  </a:cubicBezTo>
                  <a:cubicBezTo>
                    <a:pt x="1556" y="1714"/>
                    <a:pt x="1609" y="1708"/>
                    <a:pt x="1659" y="1723"/>
                  </a:cubicBezTo>
                  <a:cubicBezTo>
                    <a:pt x="1682" y="1730"/>
                    <a:pt x="1699" y="1753"/>
                    <a:pt x="1710" y="1774"/>
                  </a:cubicBezTo>
                  <a:cubicBezTo>
                    <a:pt x="1757" y="1862"/>
                    <a:pt x="1756" y="1964"/>
                    <a:pt x="1787" y="2057"/>
                  </a:cubicBezTo>
                  <a:cubicBezTo>
                    <a:pt x="1782" y="2147"/>
                    <a:pt x="1812" y="2252"/>
                    <a:pt x="1762" y="2327"/>
                  </a:cubicBezTo>
                  <a:cubicBezTo>
                    <a:pt x="1727" y="2380"/>
                    <a:pt x="1679" y="2418"/>
                    <a:pt x="1620" y="2443"/>
                  </a:cubicBezTo>
                  <a:cubicBezTo>
                    <a:pt x="1595" y="2453"/>
                    <a:pt x="1543" y="2468"/>
                    <a:pt x="1543" y="2468"/>
                  </a:cubicBezTo>
                  <a:cubicBezTo>
                    <a:pt x="1368" y="2461"/>
                    <a:pt x="1157" y="2516"/>
                    <a:pt x="1067" y="2340"/>
                  </a:cubicBezTo>
                  <a:cubicBezTo>
                    <a:pt x="1045" y="2189"/>
                    <a:pt x="1092" y="2020"/>
                    <a:pt x="1003" y="1890"/>
                  </a:cubicBezTo>
                  <a:cubicBezTo>
                    <a:pt x="1022" y="1832"/>
                    <a:pt x="1019" y="1816"/>
                    <a:pt x="1106" y="1787"/>
                  </a:cubicBezTo>
                  <a:cubicBezTo>
                    <a:pt x="1132" y="1778"/>
                    <a:pt x="1157" y="1770"/>
                    <a:pt x="1183" y="1761"/>
                  </a:cubicBezTo>
                  <a:cubicBezTo>
                    <a:pt x="1196" y="1757"/>
                    <a:pt x="1222" y="1748"/>
                    <a:pt x="1222" y="1748"/>
                  </a:cubicBezTo>
                  <a:cubicBezTo>
                    <a:pt x="1252" y="1752"/>
                    <a:pt x="1284" y="1750"/>
                    <a:pt x="1312" y="1761"/>
                  </a:cubicBezTo>
                  <a:cubicBezTo>
                    <a:pt x="1341" y="1772"/>
                    <a:pt x="1361" y="1799"/>
                    <a:pt x="1389" y="1813"/>
                  </a:cubicBezTo>
                  <a:cubicBezTo>
                    <a:pt x="1464" y="1850"/>
                    <a:pt x="1525" y="1882"/>
                    <a:pt x="1607" y="1903"/>
                  </a:cubicBezTo>
                  <a:cubicBezTo>
                    <a:pt x="1791" y="1899"/>
                    <a:pt x="1977" y="1909"/>
                    <a:pt x="2160" y="1890"/>
                  </a:cubicBezTo>
                  <a:cubicBezTo>
                    <a:pt x="2169" y="1889"/>
                    <a:pt x="2329" y="1793"/>
                    <a:pt x="2340" y="1787"/>
                  </a:cubicBezTo>
                  <a:cubicBezTo>
                    <a:pt x="2382" y="1731"/>
                    <a:pt x="2384" y="1709"/>
                    <a:pt x="2404" y="1645"/>
                  </a:cubicBezTo>
                  <a:cubicBezTo>
                    <a:pt x="2382" y="1575"/>
                    <a:pt x="2343" y="1582"/>
                    <a:pt x="2276" y="1568"/>
                  </a:cubicBezTo>
                  <a:cubicBezTo>
                    <a:pt x="2246" y="1572"/>
                    <a:pt x="2212" y="1565"/>
                    <a:pt x="2186" y="1581"/>
                  </a:cubicBezTo>
                  <a:cubicBezTo>
                    <a:pt x="2071" y="1653"/>
                    <a:pt x="2027" y="1789"/>
                    <a:pt x="1929" y="1877"/>
                  </a:cubicBezTo>
                  <a:cubicBezTo>
                    <a:pt x="1860" y="1939"/>
                    <a:pt x="1784" y="1977"/>
                    <a:pt x="1710" y="2031"/>
                  </a:cubicBezTo>
                  <a:cubicBezTo>
                    <a:pt x="1571" y="2132"/>
                    <a:pt x="1418" y="2236"/>
                    <a:pt x="1247" y="2275"/>
                  </a:cubicBezTo>
                  <a:cubicBezTo>
                    <a:pt x="1183" y="2271"/>
                    <a:pt x="1118" y="2273"/>
                    <a:pt x="1054" y="2263"/>
                  </a:cubicBezTo>
                  <a:cubicBezTo>
                    <a:pt x="1037" y="2260"/>
                    <a:pt x="940" y="2220"/>
                    <a:pt x="913" y="2211"/>
                  </a:cubicBezTo>
                  <a:cubicBezTo>
                    <a:pt x="873" y="2095"/>
                    <a:pt x="950" y="2059"/>
                    <a:pt x="1016" y="1993"/>
                  </a:cubicBezTo>
                  <a:cubicBezTo>
                    <a:pt x="1031" y="1978"/>
                    <a:pt x="1036" y="1953"/>
                    <a:pt x="1054" y="1941"/>
                  </a:cubicBezTo>
                  <a:cubicBezTo>
                    <a:pt x="1121" y="1895"/>
                    <a:pt x="1219" y="1852"/>
                    <a:pt x="1299" y="1825"/>
                  </a:cubicBezTo>
                  <a:cubicBezTo>
                    <a:pt x="1316" y="1838"/>
                    <a:pt x="1335" y="1849"/>
                    <a:pt x="1350" y="1864"/>
                  </a:cubicBezTo>
                  <a:cubicBezTo>
                    <a:pt x="1369" y="1883"/>
                    <a:pt x="1380" y="1911"/>
                    <a:pt x="1402" y="1928"/>
                  </a:cubicBezTo>
                  <a:cubicBezTo>
                    <a:pt x="1420" y="1942"/>
                    <a:pt x="1445" y="1944"/>
                    <a:pt x="1466" y="1954"/>
                  </a:cubicBezTo>
                  <a:cubicBezTo>
                    <a:pt x="1535" y="1989"/>
                    <a:pt x="1582" y="2016"/>
                    <a:pt x="1659" y="2031"/>
                  </a:cubicBezTo>
                  <a:cubicBezTo>
                    <a:pt x="1848" y="2023"/>
                    <a:pt x="1925" y="2039"/>
                    <a:pt x="2070" y="1993"/>
                  </a:cubicBezTo>
                  <a:cubicBezTo>
                    <a:pt x="2165" y="2015"/>
                    <a:pt x="2238" y="2076"/>
                    <a:pt x="2314" y="2134"/>
                  </a:cubicBezTo>
                  <a:cubicBezTo>
                    <a:pt x="2323" y="2113"/>
                    <a:pt x="2340" y="2093"/>
                    <a:pt x="2340" y="2070"/>
                  </a:cubicBezTo>
                  <a:cubicBezTo>
                    <a:pt x="2340" y="2047"/>
                    <a:pt x="2320" y="2028"/>
                    <a:pt x="2314" y="2005"/>
                  </a:cubicBezTo>
                  <a:cubicBezTo>
                    <a:pt x="2302" y="1959"/>
                    <a:pt x="2298" y="1911"/>
                    <a:pt x="2289" y="1864"/>
                  </a:cubicBezTo>
                  <a:cubicBezTo>
                    <a:pt x="2284" y="1838"/>
                    <a:pt x="2282" y="1812"/>
                    <a:pt x="2276" y="1787"/>
                  </a:cubicBezTo>
                  <a:cubicBezTo>
                    <a:pt x="2269" y="1761"/>
                    <a:pt x="2250" y="1710"/>
                    <a:pt x="2250" y="1710"/>
                  </a:cubicBezTo>
                  <a:cubicBezTo>
                    <a:pt x="2235" y="1623"/>
                    <a:pt x="2241" y="1572"/>
                    <a:pt x="2147" y="1543"/>
                  </a:cubicBezTo>
                  <a:cubicBezTo>
                    <a:pt x="2100" y="1556"/>
                    <a:pt x="2050" y="1560"/>
                    <a:pt x="2006" y="1581"/>
                  </a:cubicBezTo>
                  <a:cubicBezTo>
                    <a:pt x="1959" y="1603"/>
                    <a:pt x="1877" y="1671"/>
                    <a:pt x="1877" y="1671"/>
                  </a:cubicBezTo>
                  <a:cubicBezTo>
                    <a:pt x="1832" y="1765"/>
                    <a:pt x="1873" y="1697"/>
                    <a:pt x="1762" y="1800"/>
                  </a:cubicBezTo>
                  <a:cubicBezTo>
                    <a:pt x="1493" y="2050"/>
                    <a:pt x="1811" y="1754"/>
                    <a:pt x="1620" y="1967"/>
                  </a:cubicBezTo>
                  <a:cubicBezTo>
                    <a:pt x="1594" y="1996"/>
                    <a:pt x="1558" y="2016"/>
                    <a:pt x="1530" y="2044"/>
                  </a:cubicBezTo>
                  <a:cubicBezTo>
                    <a:pt x="1479" y="2040"/>
                    <a:pt x="1426" y="2042"/>
                    <a:pt x="1376" y="2031"/>
                  </a:cubicBezTo>
                  <a:cubicBezTo>
                    <a:pt x="1263" y="2006"/>
                    <a:pt x="1178" y="1903"/>
                    <a:pt x="1119" y="1813"/>
                  </a:cubicBezTo>
                  <a:cubicBezTo>
                    <a:pt x="1115" y="1787"/>
                    <a:pt x="1104" y="1761"/>
                    <a:pt x="1106" y="1735"/>
                  </a:cubicBezTo>
                  <a:cubicBezTo>
                    <a:pt x="1108" y="1712"/>
                    <a:pt x="1124" y="1693"/>
                    <a:pt x="1132" y="1671"/>
                  </a:cubicBezTo>
                  <a:cubicBezTo>
                    <a:pt x="1158" y="1601"/>
                    <a:pt x="1203" y="1553"/>
                    <a:pt x="1273" y="1530"/>
                  </a:cubicBezTo>
                  <a:cubicBezTo>
                    <a:pt x="1397" y="1345"/>
                    <a:pt x="1806" y="1455"/>
                    <a:pt x="1916" y="1453"/>
                  </a:cubicBezTo>
                  <a:cubicBezTo>
                    <a:pt x="1929" y="1431"/>
                    <a:pt x="1946" y="1412"/>
                    <a:pt x="1954" y="1388"/>
                  </a:cubicBezTo>
                  <a:cubicBezTo>
                    <a:pt x="1998" y="1266"/>
                    <a:pt x="1944" y="1122"/>
                    <a:pt x="1890" y="1015"/>
                  </a:cubicBezTo>
                  <a:cubicBezTo>
                    <a:pt x="1882" y="999"/>
                    <a:pt x="1856" y="1007"/>
                    <a:pt x="1839" y="1003"/>
                  </a:cubicBezTo>
                  <a:cubicBezTo>
                    <a:pt x="1783" y="1011"/>
                    <a:pt x="1726" y="1014"/>
                    <a:pt x="1672" y="1028"/>
                  </a:cubicBezTo>
                  <a:cubicBezTo>
                    <a:pt x="1647" y="1035"/>
                    <a:pt x="1520" y="1109"/>
                    <a:pt x="1504" y="1118"/>
                  </a:cubicBezTo>
                  <a:cubicBezTo>
                    <a:pt x="1442" y="1152"/>
                    <a:pt x="1374" y="1173"/>
                    <a:pt x="1312" y="1208"/>
                  </a:cubicBezTo>
                  <a:cubicBezTo>
                    <a:pt x="1280" y="1226"/>
                    <a:pt x="1256" y="1258"/>
                    <a:pt x="1222" y="1273"/>
                  </a:cubicBezTo>
                  <a:cubicBezTo>
                    <a:pt x="1176" y="1294"/>
                    <a:pt x="1069" y="1320"/>
                    <a:pt x="1003" y="1337"/>
                  </a:cubicBezTo>
                  <a:cubicBezTo>
                    <a:pt x="954" y="1333"/>
                    <a:pt x="733" y="1354"/>
                    <a:pt x="810" y="1221"/>
                  </a:cubicBezTo>
                  <a:cubicBezTo>
                    <a:pt x="818" y="1207"/>
                    <a:pt x="836" y="1204"/>
                    <a:pt x="849" y="1195"/>
                  </a:cubicBezTo>
                  <a:cubicBezTo>
                    <a:pt x="1055" y="1207"/>
                    <a:pt x="1249" y="1239"/>
                    <a:pt x="1453" y="1260"/>
                  </a:cubicBezTo>
                  <a:cubicBezTo>
                    <a:pt x="1470" y="1268"/>
                    <a:pt x="1486" y="1278"/>
                    <a:pt x="1504" y="1285"/>
                  </a:cubicBezTo>
                  <a:cubicBezTo>
                    <a:pt x="1529" y="1295"/>
                    <a:pt x="1582" y="1311"/>
                    <a:pt x="1582" y="1311"/>
                  </a:cubicBezTo>
                  <a:cubicBezTo>
                    <a:pt x="1702" y="1306"/>
                    <a:pt x="1892" y="1345"/>
                    <a:pt x="1993" y="1247"/>
                  </a:cubicBezTo>
                  <a:cubicBezTo>
                    <a:pt x="1989" y="1217"/>
                    <a:pt x="2009" y="1165"/>
                    <a:pt x="1980" y="1157"/>
                  </a:cubicBezTo>
                  <a:cubicBezTo>
                    <a:pt x="1925" y="1141"/>
                    <a:pt x="1869" y="1183"/>
                    <a:pt x="1813" y="1195"/>
                  </a:cubicBezTo>
                  <a:cubicBezTo>
                    <a:pt x="1721" y="1215"/>
                    <a:pt x="1637" y="1257"/>
                    <a:pt x="1543" y="1273"/>
                  </a:cubicBezTo>
                  <a:cubicBezTo>
                    <a:pt x="1479" y="1284"/>
                    <a:pt x="1414" y="1287"/>
                    <a:pt x="1350" y="1298"/>
                  </a:cubicBezTo>
                  <a:cubicBezTo>
                    <a:pt x="1329" y="1307"/>
                    <a:pt x="1305" y="1311"/>
                    <a:pt x="1286" y="1324"/>
                  </a:cubicBezTo>
                  <a:cubicBezTo>
                    <a:pt x="1273" y="1333"/>
                    <a:pt x="1275" y="1367"/>
                    <a:pt x="1260" y="1363"/>
                  </a:cubicBezTo>
                  <a:cubicBezTo>
                    <a:pt x="1241" y="1358"/>
                    <a:pt x="1241" y="1329"/>
                    <a:pt x="1234" y="1311"/>
                  </a:cubicBezTo>
                  <a:cubicBezTo>
                    <a:pt x="1220" y="1277"/>
                    <a:pt x="1209" y="1242"/>
                    <a:pt x="1196" y="1208"/>
                  </a:cubicBezTo>
                  <a:cubicBezTo>
                    <a:pt x="1192" y="1174"/>
                    <a:pt x="1180" y="1140"/>
                    <a:pt x="1183" y="1105"/>
                  </a:cubicBezTo>
                  <a:cubicBezTo>
                    <a:pt x="1185" y="1082"/>
                    <a:pt x="1186" y="1043"/>
                    <a:pt x="1209" y="1041"/>
                  </a:cubicBezTo>
                  <a:cubicBezTo>
                    <a:pt x="1282" y="1033"/>
                    <a:pt x="1354" y="1069"/>
                    <a:pt x="1427" y="1080"/>
                  </a:cubicBezTo>
                  <a:cubicBezTo>
                    <a:pt x="1470" y="1086"/>
                    <a:pt x="1513" y="1089"/>
                    <a:pt x="1556" y="1093"/>
                  </a:cubicBezTo>
                  <a:cubicBezTo>
                    <a:pt x="1590" y="1106"/>
                    <a:pt x="1624" y="1121"/>
                    <a:pt x="1659" y="1131"/>
                  </a:cubicBezTo>
                  <a:cubicBezTo>
                    <a:pt x="1740" y="1155"/>
                    <a:pt x="1903" y="1195"/>
                    <a:pt x="1903" y="1195"/>
                  </a:cubicBezTo>
                  <a:cubicBezTo>
                    <a:pt x="1963" y="1231"/>
                    <a:pt x="2025" y="1248"/>
                    <a:pt x="2083" y="1285"/>
                  </a:cubicBezTo>
                  <a:cubicBezTo>
                    <a:pt x="2126" y="1281"/>
                    <a:pt x="2171" y="1286"/>
                    <a:pt x="2212" y="1273"/>
                  </a:cubicBezTo>
                  <a:cubicBezTo>
                    <a:pt x="2297" y="1247"/>
                    <a:pt x="2312" y="1176"/>
                    <a:pt x="2340" y="1105"/>
                  </a:cubicBezTo>
                  <a:cubicBezTo>
                    <a:pt x="2344" y="1007"/>
                    <a:pt x="2342" y="908"/>
                    <a:pt x="2353" y="810"/>
                  </a:cubicBezTo>
                  <a:cubicBezTo>
                    <a:pt x="2355" y="793"/>
                    <a:pt x="2407" y="672"/>
                    <a:pt x="2417" y="643"/>
                  </a:cubicBezTo>
                  <a:cubicBezTo>
                    <a:pt x="2289" y="513"/>
                    <a:pt x="2438" y="653"/>
                    <a:pt x="2314" y="565"/>
                  </a:cubicBezTo>
                  <a:cubicBezTo>
                    <a:pt x="2263" y="529"/>
                    <a:pt x="2238" y="497"/>
                    <a:pt x="2173" y="475"/>
                  </a:cubicBezTo>
                  <a:cubicBezTo>
                    <a:pt x="2109" y="427"/>
                    <a:pt x="2067" y="423"/>
                    <a:pt x="1993" y="398"/>
                  </a:cubicBezTo>
                  <a:cubicBezTo>
                    <a:pt x="1942" y="402"/>
                    <a:pt x="1888" y="396"/>
                    <a:pt x="1839" y="411"/>
                  </a:cubicBezTo>
                  <a:cubicBezTo>
                    <a:pt x="1812" y="419"/>
                    <a:pt x="1794" y="444"/>
                    <a:pt x="1774" y="463"/>
                  </a:cubicBezTo>
                  <a:cubicBezTo>
                    <a:pt x="1730" y="504"/>
                    <a:pt x="1689" y="548"/>
                    <a:pt x="1646" y="591"/>
                  </a:cubicBezTo>
                  <a:cubicBezTo>
                    <a:pt x="1319" y="918"/>
                    <a:pt x="1641" y="535"/>
                    <a:pt x="1389" y="848"/>
                  </a:cubicBezTo>
                  <a:cubicBezTo>
                    <a:pt x="1359" y="885"/>
                    <a:pt x="1301" y="903"/>
                    <a:pt x="1260" y="925"/>
                  </a:cubicBezTo>
                  <a:cubicBezTo>
                    <a:pt x="1177" y="971"/>
                    <a:pt x="1212" y="962"/>
                    <a:pt x="1119" y="1003"/>
                  </a:cubicBezTo>
                  <a:cubicBezTo>
                    <a:pt x="1060" y="1029"/>
                    <a:pt x="989" y="1028"/>
                    <a:pt x="926" y="1041"/>
                  </a:cubicBezTo>
                  <a:cubicBezTo>
                    <a:pt x="762" y="1027"/>
                    <a:pt x="745" y="1062"/>
                    <a:pt x="720" y="913"/>
                  </a:cubicBezTo>
                  <a:cubicBezTo>
                    <a:pt x="1000" y="883"/>
                    <a:pt x="1276" y="868"/>
                    <a:pt x="1556" y="848"/>
                  </a:cubicBezTo>
                  <a:cubicBezTo>
                    <a:pt x="1659" y="857"/>
                    <a:pt x="1770" y="832"/>
                    <a:pt x="1864" y="874"/>
                  </a:cubicBezTo>
                  <a:cubicBezTo>
                    <a:pt x="1900" y="890"/>
                    <a:pt x="1865" y="953"/>
                    <a:pt x="1877" y="990"/>
                  </a:cubicBezTo>
                  <a:cubicBezTo>
                    <a:pt x="1882" y="1005"/>
                    <a:pt x="1960" y="1061"/>
                    <a:pt x="1967" y="1067"/>
                  </a:cubicBezTo>
                  <a:cubicBezTo>
                    <a:pt x="2019" y="1063"/>
                    <a:pt x="2072" y="1068"/>
                    <a:pt x="2122" y="1054"/>
                  </a:cubicBezTo>
                  <a:cubicBezTo>
                    <a:pt x="2137" y="1050"/>
                    <a:pt x="2135" y="1025"/>
                    <a:pt x="2147" y="1015"/>
                  </a:cubicBezTo>
                  <a:cubicBezTo>
                    <a:pt x="2158" y="1007"/>
                    <a:pt x="2173" y="1007"/>
                    <a:pt x="2186" y="1003"/>
                  </a:cubicBezTo>
                  <a:cubicBezTo>
                    <a:pt x="2417" y="1028"/>
                    <a:pt x="2489" y="1033"/>
                    <a:pt x="2674" y="1080"/>
                  </a:cubicBezTo>
                  <a:cubicBezTo>
                    <a:pt x="2717" y="1071"/>
                    <a:pt x="2783" y="1093"/>
                    <a:pt x="2803" y="1054"/>
                  </a:cubicBezTo>
                  <a:cubicBezTo>
                    <a:pt x="2834" y="992"/>
                    <a:pt x="2796" y="917"/>
                    <a:pt x="2790" y="848"/>
                  </a:cubicBezTo>
                  <a:cubicBezTo>
                    <a:pt x="2779" y="714"/>
                    <a:pt x="2710" y="606"/>
                    <a:pt x="2572" y="578"/>
                  </a:cubicBezTo>
                  <a:cubicBezTo>
                    <a:pt x="2516" y="582"/>
                    <a:pt x="2459" y="581"/>
                    <a:pt x="2404" y="591"/>
                  </a:cubicBezTo>
                  <a:cubicBezTo>
                    <a:pt x="2389" y="594"/>
                    <a:pt x="2380" y="610"/>
                    <a:pt x="2366" y="617"/>
                  </a:cubicBezTo>
                  <a:cubicBezTo>
                    <a:pt x="2345" y="627"/>
                    <a:pt x="2324" y="635"/>
                    <a:pt x="2302" y="643"/>
                  </a:cubicBezTo>
                  <a:cubicBezTo>
                    <a:pt x="2175" y="688"/>
                    <a:pt x="2057" y="742"/>
                    <a:pt x="1929" y="784"/>
                  </a:cubicBezTo>
                  <a:cubicBezTo>
                    <a:pt x="1900" y="794"/>
                    <a:pt x="1869" y="791"/>
                    <a:pt x="1839" y="797"/>
                  </a:cubicBezTo>
                  <a:cubicBezTo>
                    <a:pt x="1804" y="804"/>
                    <a:pt x="1771" y="818"/>
                    <a:pt x="1736" y="823"/>
                  </a:cubicBezTo>
                  <a:cubicBezTo>
                    <a:pt x="1655" y="835"/>
                    <a:pt x="1492" y="848"/>
                    <a:pt x="1492" y="848"/>
                  </a:cubicBezTo>
                  <a:cubicBezTo>
                    <a:pt x="1350" y="844"/>
                    <a:pt x="1208" y="851"/>
                    <a:pt x="1067" y="835"/>
                  </a:cubicBezTo>
                  <a:cubicBezTo>
                    <a:pt x="1054" y="833"/>
                    <a:pt x="1054" y="810"/>
                    <a:pt x="1054" y="797"/>
                  </a:cubicBezTo>
                  <a:cubicBezTo>
                    <a:pt x="1054" y="709"/>
                    <a:pt x="1056" y="726"/>
                    <a:pt x="1119" y="694"/>
                  </a:cubicBezTo>
                  <a:cubicBezTo>
                    <a:pt x="1235" y="705"/>
                    <a:pt x="1354" y="703"/>
                    <a:pt x="1466" y="733"/>
                  </a:cubicBezTo>
                  <a:cubicBezTo>
                    <a:pt x="1520" y="748"/>
                    <a:pt x="1568" y="781"/>
                    <a:pt x="1620" y="797"/>
                  </a:cubicBezTo>
                  <a:cubicBezTo>
                    <a:pt x="1662" y="810"/>
                    <a:pt x="1706" y="814"/>
                    <a:pt x="1749" y="823"/>
                  </a:cubicBezTo>
                  <a:cubicBezTo>
                    <a:pt x="1792" y="832"/>
                    <a:pt x="1877" y="848"/>
                    <a:pt x="1877" y="848"/>
                  </a:cubicBezTo>
                  <a:cubicBezTo>
                    <a:pt x="2042" y="835"/>
                    <a:pt x="2189" y="797"/>
                    <a:pt x="2353" y="784"/>
                  </a:cubicBezTo>
                  <a:cubicBezTo>
                    <a:pt x="2460" y="729"/>
                    <a:pt x="2420" y="680"/>
                    <a:pt x="2404" y="540"/>
                  </a:cubicBezTo>
                  <a:cubicBezTo>
                    <a:pt x="2404" y="537"/>
                    <a:pt x="2381" y="465"/>
                    <a:pt x="2379" y="463"/>
                  </a:cubicBezTo>
                  <a:cubicBezTo>
                    <a:pt x="2348" y="426"/>
                    <a:pt x="2324" y="365"/>
                    <a:pt x="2276" y="360"/>
                  </a:cubicBezTo>
                  <a:cubicBezTo>
                    <a:pt x="2237" y="356"/>
                    <a:pt x="2199" y="351"/>
                    <a:pt x="2160" y="347"/>
                  </a:cubicBezTo>
                  <a:cubicBezTo>
                    <a:pt x="2104" y="360"/>
                    <a:pt x="2047" y="367"/>
                    <a:pt x="1993" y="385"/>
                  </a:cubicBezTo>
                  <a:cubicBezTo>
                    <a:pt x="1856" y="431"/>
                    <a:pt x="1763" y="553"/>
                    <a:pt x="1659" y="643"/>
                  </a:cubicBezTo>
                  <a:cubicBezTo>
                    <a:pt x="1543" y="743"/>
                    <a:pt x="1383" y="812"/>
                    <a:pt x="1234" y="835"/>
                  </a:cubicBezTo>
                  <a:cubicBezTo>
                    <a:pt x="1170" y="857"/>
                    <a:pt x="1146" y="832"/>
                    <a:pt x="1093" y="797"/>
                  </a:cubicBezTo>
                  <a:cubicBezTo>
                    <a:pt x="1471" y="779"/>
                    <a:pt x="1846" y="740"/>
                    <a:pt x="2224" y="758"/>
                  </a:cubicBezTo>
                  <a:cubicBezTo>
                    <a:pt x="2260" y="1005"/>
                    <a:pt x="2316" y="1221"/>
                    <a:pt x="2417" y="1453"/>
                  </a:cubicBezTo>
                  <a:cubicBezTo>
                    <a:pt x="2452" y="1533"/>
                    <a:pt x="2483" y="1597"/>
                    <a:pt x="2546" y="1658"/>
                  </a:cubicBezTo>
                  <a:cubicBezTo>
                    <a:pt x="2563" y="1650"/>
                    <a:pt x="2586" y="1648"/>
                    <a:pt x="2597" y="1633"/>
                  </a:cubicBezTo>
                  <a:cubicBezTo>
                    <a:pt x="2610" y="1615"/>
                    <a:pt x="2604" y="1589"/>
                    <a:pt x="2610" y="1568"/>
                  </a:cubicBezTo>
                  <a:cubicBezTo>
                    <a:pt x="2617" y="1542"/>
                    <a:pt x="2627" y="1517"/>
                    <a:pt x="2636" y="1491"/>
                  </a:cubicBezTo>
                  <a:cubicBezTo>
                    <a:pt x="2649" y="1390"/>
                    <a:pt x="2669" y="1295"/>
                    <a:pt x="2687" y="1195"/>
                  </a:cubicBezTo>
                  <a:cubicBezTo>
                    <a:pt x="2709" y="1076"/>
                    <a:pt x="2713" y="964"/>
                    <a:pt x="2752" y="848"/>
                  </a:cubicBezTo>
                  <a:cubicBezTo>
                    <a:pt x="2748" y="784"/>
                    <a:pt x="2749" y="719"/>
                    <a:pt x="2739" y="655"/>
                  </a:cubicBezTo>
                  <a:cubicBezTo>
                    <a:pt x="2730" y="600"/>
                    <a:pt x="2656" y="493"/>
                    <a:pt x="2623" y="450"/>
                  </a:cubicBezTo>
                  <a:cubicBezTo>
                    <a:pt x="2602" y="386"/>
                    <a:pt x="2567" y="380"/>
                    <a:pt x="2507" y="360"/>
                  </a:cubicBezTo>
                  <a:cubicBezTo>
                    <a:pt x="2484" y="375"/>
                    <a:pt x="2434" y="407"/>
                    <a:pt x="2417" y="424"/>
                  </a:cubicBezTo>
                  <a:cubicBezTo>
                    <a:pt x="2402" y="439"/>
                    <a:pt x="2395" y="461"/>
                    <a:pt x="2379" y="475"/>
                  </a:cubicBezTo>
                  <a:cubicBezTo>
                    <a:pt x="2334" y="517"/>
                    <a:pt x="2284" y="552"/>
                    <a:pt x="2237" y="591"/>
                  </a:cubicBezTo>
                  <a:cubicBezTo>
                    <a:pt x="2216" y="608"/>
                    <a:pt x="2063" y="659"/>
                    <a:pt x="2044" y="668"/>
                  </a:cubicBezTo>
                  <a:cubicBezTo>
                    <a:pt x="2021" y="678"/>
                    <a:pt x="2002" y="695"/>
                    <a:pt x="1980" y="707"/>
                  </a:cubicBezTo>
                  <a:cubicBezTo>
                    <a:pt x="1833" y="785"/>
                    <a:pt x="1762" y="790"/>
                    <a:pt x="1697" y="951"/>
                  </a:cubicBezTo>
                  <a:cubicBezTo>
                    <a:pt x="1693" y="1002"/>
                    <a:pt x="1684" y="1053"/>
                    <a:pt x="1684" y="1105"/>
                  </a:cubicBezTo>
                  <a:cubicBezTo>
                    <a:pt x="1684" y="1295"/>
                    <a:pt x="1759" y="1523"/>
                    <a:pt x="1607" y="1671"/>
                  </a:cubicBezTo>
                  <a:cubicBezTo>
                    <a:pt x="1585" y="1737"/>
                    <a:pt x="1524" y="1909"/>
                    <a:pt x="1479" y="1954"/>
                  </a:cubicBezTo>
                  <a:cubicBezTo>
                    <a:pt x="1425" y="2008"/>
                    <a:pt x="1451" y="1978"/>
                    <a:pt x="1402" y="2044"/>
                  </a:cubicBezTo>
                  <a:cubicBezTo>
                    <a:pt x="1380" y="1988"/>
                    <a:pt x="1357" y="1933"/>
                    <a:pt x="1337" y="1877"/>
                  </a:cubicBezTo>
                  <a:cubicBezTo>
                    <a:pt x="1322" y="1835"/>
                    <a:pt x="1319" y="1788"/>
                    <a:pt x="1299" y="1748"/>
                  </a:cubicBezTo>
                  <a:cubicBezTo>
                    <a:pt x="1280" y="1710"/>
                    <a:pt x="1245" y="1681"/>
                    <a:pt x="1222" y="1645"/>
                  </a:cubicBezTo>
                  <a:cubicBezTo>
                    <a:pt x="1202" y="1613"/>
                    <a:pt x="1188" y="1577"/>
                    <a:pt x="1170" y="1543"/>
                  </a:cubicBezTo>
                  <a:cubicBezTo>
                    <a:pt x="1154" y="1513"/>
                    <a:pt x="1134" y="1484"/>
                    <a:pt x="1119" y="1453"/>
                  </a:cubicBezTo>
                  <a:cubicBezTo>
                    <a:pt x="1113" y="1441"/>
                    <a:pt x="1093" y="1411"/>
                    <a:pt x="1106" y="1414"/>
                  </a:cubicBezTo>
                  <a:cubicBezTo>
                    <a:pt x="1191" y="1430"/>
                    <a:pt x="1249" y="1550"/>
                    <a:pt x="1299" y="1607"/>
                  </a:cubicBezTo>
                  <a:cubicBezTo>
                    <a:pt x="1345" y="1659"/>
                    <a:pt x="1414" y="1675"/>
                    <a:pt x="1479" y="1697"/>
                  </a:cubicBezTo>
                  <a:cubicBezTo>
                    <a:pt x="1685" y="1690"/>
                    <a:pt x="1790" y="1738"/>
                    <a:pt x="1929" y="1645"/>
                  </a:cubicBezTo>
                  <a:cubicBezTo>
                    <a:pt x="1965" y="1467"/>
                    <a:pt x="1926" y="1679"/>
                    <a:pt x="1954" y="1285"/>
                  </a:cubicBezTo>
                  <a:cubicBezTo>
                    <a:pt x="1960" y="1200"/>
                    <a:pt x="1994" y="1141"/>
                    <a:pt x="2019" y="1067"/>
                  </a:cubicBezTo>
                  <a:cubicBezTo>
                    <a:pt x="2004" y="1228"/>
                    <a:pt x="1988" y="1417"/>
                    <a:pt x="2057" y="1568"/>
                  </a:cubicBezTo>
                  <a:cubicBezTo>
                    <a:pt x="2069" y="1593"/>
                    <a:pt x="2093" y="1610"/>
                    <a:pt x="2109" y="1633"/>
                  </a:cubicBezTo>
                  <a:cubicBezTo>
                    <a:pt x="2123" y="1653"/>
                    <a:pt x="2128" y="1681"/>
                    <a:pt x="2147" y="1697"/>
                  </a:cubicBezTo>
                  <a:cubicBezTo>
                    <a:pt x="2197" y="1741"/>
                    <a:pt x="2337" y="1757"/>
                    <a:pt x="2404" y="1774"/>
                  </a:cubicBezTo>
                  <a:cubicBezTo>
                    <a:pt x="2382" y="1829"/>
                    <a:pt x="2365" y="1887"/>
                    <a:pt x="2340" y="1941"/>
                  </a:cubicBezTo>
                  <a:cubicBezTo>
                    <a:pt x="2324" y="1976"/>
                    <a:pt x="2300" y="2007"/>
                    <a:pt x="2289" y="2044"/>
                  </a:cubicBezTo>
                  <a:cubicBezTo>
                    <a:pt x="2257" y="2156"/>
                    <a:pt x="2275" y="2105"/>
                    <a:pt x="2237" y="2198"/>
                  </a:cubicBezTo>
                  <a:cubicBezTo>
                    <a:pt x="2233" y="2237"/>
                    <a:pt x="2224" y="2275"/>
                    <a:pt x="2224" y="2314"/>
                  </a:cubicBezTo>
                  <a:cubicBezTo>
                    <a:pt x="2224" y="2332"/>
                    <a:pt x="2227" y="2380"/>
                    <a:pt x="2237" y="2365"/>
                  </a:cubicBezTo>
                  <a:cubicBezTo>
                    <a:pt x="2254" y="2340"/>
                    <a:pt x="2241" y="2304"/>
                    <a:pt x="2250" y="2275"/>
                  </a:cubicBezTo>
                  <a:cubicBezTo>
                    <a:pt x="2254" y="2260"/>
                    <a:pt x="2267" y="2250"/>
                    <a:pt x="2276" y="2237"/>
                  </a:cubicBezTo>
                  <a:cubicBezTo>
                    <a:pt x="2284" y="2207"/>
                    <a:pt x="2306" y="2178"/>
                    <a:pt x="2302" y="2147"/>
                  </a:cubicBezTo>
                  <a:cubicBezTo>
                    <a:pt x="2293" y="2067"/>
                    <a:pt x="2246" y="2036"/>
                    <a:pt x="2186" y="1993"/>
                  </a:cubicBezTo>
                  <a:cubicBezTo>
                    <a:pt x="2104" y="1935"/>
                    <a:pt x="2009" y="1880"/>
                    <a:pt x="1916" y="1838"/>
                  </a:cubicBezTo>
                  <a:cubicBezTo>
                    <a:pt x="1891" y="1827"/>
                    <a:pt x="1806" y="1816"/>
                    <a:pt x="1787" y="1813"/>
                  </a:cubicBezTo>
                  <a:cubicBezTo>
                    <a:pt x="1766" y="1817"/>
                    <a:pt x="1740" y="1811"/>
                    <a:pt x="1723" y="1825"/>
                  </a:cubicBezTo>
                  <a:cubicBezTo>
                    <a:pt x="1709" y="1836"/>
                    <a:pt x="1713" y="1859"/>
                    <a:pt x="1710" y="1877"/>
                  </a:cubicBezTo>
                  <a:cubicBezTo>
                    <a:pt x="1694" y="1978"/>
                    <a:pt x="1707" y="1992"/>
                    <a:pt x="1672" y="2083"/>
                  </a:cubicBezTo>
                  <a:cubicBezTo>
                    <a:pt x="1640" y="2168"/>
                    <a:pt x="1530" y="2327"/>
                    <a:pt x="1466" y="2391"/>
                  </a:cubicBezTo>
                  <a:cubicBezTo>
                    <a:pt x="1457" y="2378"/>
                    <a:pt x="1442" y="2368"/>
                    <a:pt x="1440" y="2353"/>
                  </a:cubicBezTo>
                  <a:cubicBezTo>
                    <a:pt x="1430" y="2252"/>
                    <a:pt x="1442" y="2272"/>
                    <a:pt x="1504" y="2237"/>
                  </a:cubicBezTo>
                  <a:cubicBezTo>
                    <a:pt x="1604" y="2181"/>
                    <a:pt x="1534" y="2203"/>
                    <a:pt x="1659" y="2185"/>
                  </a:cubicBezTo>
                  <a:cubicBezTo>
                    <a:pt x="1745" y="2158"/>
                    <a:pt x="1798" y="2163"/>
                    <a:pt x="1890" y="2173"/>
                  </a:cubicBezTo>
                  <a:cubicBezTo>
                    <a:pt x="1928" y="2223"/>
                    <a:pt x="1934" y="2257"/>
                    <a:pt x="1993" y="2275"/>
                  </a:cubicBezTo>
                  <a:cubicBezTo>
                    <a:pt x="2074" y="2356"/>
                    <a:pt x="2157" y="2325"/>
                    <a:pt x="2263" y="2314"/>
                  </a:cubicBezTo>
                  <a:cubicBezTo>
                    <a:pt x="2325" y="2293"/>
                    <a:pt x="2338" y="2259"/>
                    <a:pt x="2353" y="2198"/>
                  </a:cubicBezTo>
                  <a:cubicBezTo>
                    <a:pt x="2374" y="1881"/>
                    <a:pt x="2370" y="2069"/>
                    <a:pt x="2340" y="1633"/>
                  </a:cubicBezTo>
                  <a:cubicBezTo>
                    <a:pt x="2337" y="1594"/>
                    <a:pt x="2293" y="1489"/>
                    <a:pt x="2276" y="1478"/>
                  </a:cubicBezTo>
                  <a:cubicBezTo>
                    <a:pt x="2233" y="1451"/>
                    <a:pt x="2202" y="1416"/>
                    <a:pt x="2160" y="1388"/>
                  </a:cubicBezTo>
                  <a:cubicBezTo>
                    <a:pt x="2126" y="1397"/>
                    <a:pt x="2090" y="1401"/>
                    <a:pt x="2057" y="1414"/>
                  </a:cubicBezTo>
                  <a:cubicBezTo>
                    <a:pt x="2034" y="1423"/>
                    <a:pt x="2015" y="1442"/>
                    <a:pt x="1993" y="1453"/>
                  </a:cubicBezTo>
                  <a:cubicBezTo>
                    <a:pt x="1981" y="1459"/>
                    <a:pt x="1967" y="1461"/>
                    <a:pt x="1954" y="1465"/>
                  </a:cubicBezTo>
                  <a:cubicBezTo>
                    <a:pt x="1916" y="1495"/>
                    <a:pt x="1877" y="1525"/>
                    <a:pt x="1839" y="1555"/>
                  </a:cubicBezTo>
                  <a:cubicBezTo>
                    <a:pt x="1836" y="1557"/>
                    <a:pt x="1749" y="1607"/>
                    <a:pt x="1736" y="1620"/>
                  </a:cubicBezTo>
                  <a:cubicBezTo>
                    <a:pt x="1721" y="1635"/>
                    <a:pt x="1713" y="1657"/>
                    <a:pt x="1697" y="1671"/>
                  </a:cubicBezTo>
                  <a:cubicBezTo>
                    <a:pt x="1662" y="1700"/>
                    <a:pt x="1611" y="1712"/>
                    <a:pt x="1582" y="1748"/>
                  </a:cubicBezTo>
                  <a:cubicBezTo>
                    <a:pt x="1537" y="1804"/>
                    <a:pt x="1502" y="1854"/>
                    <a:pt x="1466" y="1915"/>
                  </a:cubicBezTo>
                  <a:cubicBezTo>
                    <a:pt x="1450" y="1994"/>
                    <a:pt x="1437" y="2027"/>
                    <a:pt x="1466" y="2121"/>
                  </a:cubicBezTo>
                  <a:cubicBezTo>
                    <a:pt x="1470" y="2136"/>
                    <a:pt x="1492" y="2137"/>
                    <a:pt x="1504" y="2147"/>
                  </a:cubicBezTo>
                  <a:cubicBezTo>
                    <a:pt x="1560" y="2193"/>
                    <a:pt x="1533" y="2190"/>
                    <a:pt x="1607" y="2237"/>
                  </a:cubicBezTo>
                  <a:cubicBezTo>
                    <a:pt x="1741" y="2323"/>
                    <a:pt x="1883" y="2390"/>
                    <a:pt x="2032" y="2443"/>
                  </a:cubicBezTo>
                  <a:cubicBezTo>
                    <a:pt x="2114" y="2472"/>
                    <a:pt x="2190" y="2523"/>
                    <a:pt x="2276" y="2533"/>
                  </a:cubicBezTo>
                  <a:cubicBezTo>
                    <a:pt x="2345" y="2541"/>
                    <a:pt x="2482" y="2558"/>
                    <a:pt x="2482" y="2558"/>
                  </a:cubicBezTo>
                  <a:cubicBezTo>
                    <a:pt x="2559" y="2554"/>
                    <a:pt x="2637" y="2559"/>
                    <a:pt x="2713" y="2545"/>
                  </a:cubicBezTo>
                  <a:cubicBezTo>
                    <a:pt x="2752" y="2538"/>
                    <a:pt x="2776" y="2445"/>
                    <a:pt x="2790" y="2417"/>
                  </a:cubicBezTo>
                  <a:cubicBezTo>
                    <a:pt x="2781" y="2306"/>
                    <a:pt x="2768" y="2195"/>
                    <a:pt x="2764" y="2083"/>
                  </a:cubicBezTo>
                  <a:cubicBezTo>
                    <a:pt x="2756" y="1873"/>
                    <a:pt x="2791" y="1659"/>
                    <a:pt x="2752" y="1453"/>
                  </a:cubicBezTo>
                  <a:cubicBezTo>
                    <a:pt x="2745" y="1418"/>
                    <a:pt x="2683" y="1469"/>
                    <a:pt x="2649" y="1478"/>
                  </a:cubicBezTo>
                  <a:cubicBezTo>
                    <a:pt x="2529" y="1510"/>
                    <a:pt x="2720" y="1469"/>
                    <a:pt x="2546" y="1504"/>
                  </a:cubicBezTo>
                  <a:cubicBezTo>
                    <a:pt x="2453" y="1550"/>
                    <a:pt x="2537" y="1514"/>
                    <a:pt x="2430" y="1543"/>
                  </a:cubicBezTo>
                  <a:cubicBezTo>
                    <a:pt x="2404" y="1550"/>
                    <a:pt x="2379" y="1560"/>
                    <a:pt x="2353" y="1568"/>
                  </a:cubicBezTo>
                  <a:cubicBezTo>
                    <a:pt x="2340" y="1572"/>
                    <a:pt x="2314" y="1581"/>
                    <a:pt x="2314" y="1581"/>
                  </a:cubicBezTo>
                  <a:cubicBezTo>
                    <a:pt x="2241" y="1630"/>
                    <a:pt x="2177" y="1677"/>
                    <a:pt x="2096" y="1710"/>
                  </a:cubicBezTo>
                  <a:cubicBezTo>
                    <a:pt x="1866" y="1697"/>
                    <a:pt x="1837" y="1754"/>
                    <a:pt x="1774" y="1568"/>
                  </a:cubicBezTo>
                  <a:cubicBezTo>
                    <a:pt x="1831" y="1381"/>
                    <a:pt x="1778" y="1493"/>
                    <a:pt x="1890" y="1350"/>
                  </a:cubicBezTo>
                  <a:cubicBezTo>
                    <a:pt x="1913" y="1321"/>
                    <a:pt x="1927" y="1285"/>
                    <a:pt x="1954" y="1260"/>
                  </a:cubicBezTo>
                  <a:cubicBezTo>
                    <a:pt x="2029" y="1191"/>
                    <a:pt x="2107" y="1181"/>
                    <a:pt x="2199" y="1144"/>
                  </a:cubicBezTo>
                  <a:cubicBezTo>
                    <a:pt x="2260" y="1120"/>
                    <a:pt x="2317" y="1088"/>
                    <a:pt x="2379" y="1067"/>
                  </a:cubicBezTo>
                  <a:cubicBezTo>
                    <a:pt x="2544" y="1012"/>
                    <a:pt x="2723" y="999"/>
                    <a:pt x="2893" y="964"/>
                  </a:cubicBezTo>
                  <a:cubicBezTo>
                    <a:pt x="2909" y="820"/>
                    <a:pt x="2928" y="682"/>
                    <a:pt x="2957" y="540"/>
                  </a:cubicBezTo>
                  <a:cubicBezTo>
                    <a:pt x="2924" y="453"/>
                    <a:pt x="2922" y="463"/>
                    <a:pt x="2829" y="450"/>
                  </a:cubicBezTo>
                  <a:cubicBezTo>
                    <a:pt x="2760" y="440"/>
                    <a:pt x="2623" y="424"/>
                    <a:pt x="2623" y="424"/>
                  </a:cubicBezTo>
                  <a:cubicBezTo>
                    <a:pt x="2521" y="398"/>
                    <a:pt x="2414" y="404"/>
                    <a:pt x="2314" y="437"/>
                  </a:cubicBezTo>
                  <a:cubicBezTo>
                    <a:pt x="2207" y="522"/>
                    <a:pt x="2269" y="469"/>
                    <a:pt x="2134" y="604"/>
                  </a:cubicBezTo>
                  <a:cubicBezTo>
                    <a:pt x="2119" y="619"/>
                    <a:pt x="2097" y="627"/>
                    <a:pt x="2083" y="643"/>
                  </a:cubicBezTo>
                  <a:cubicBezTo>
                    <a:pt x="2071" y="656"/>
                    <a:pt x="2014" y="740"/>
                    <a:pt x="1993" y="771"/>
                  </a:cubicBezTo>
                  <a:cubicBezTo>
                    <a:pt x="1963" y="816"/>
                    <a:pt x="1876" y="826"/>
                    <a:pt x="1826" y="835"/>
                  </a:cubicBezTo>
                  <a:cubicBezTo>
                    <a:pt x="1730" y="826"/>
                    <a:pt x="1665" y="842"/>
                    <a:pt x="1633" y="745"/>
                  </a:cubicBezTo>
                  <a:cubicBezTo>
                    <a:pt x="1643" y="668"/>
                    <a:pt x="1659" y="602"/>
                    <a:pt x="1672" y="527"/>
                  </a:cubicBezTo>
                  <a:cubicBezTo>
                    <a:pt x="1657" y="333"/>
                    <a:pt x="1677" y="413"/>
                    <a:pt x="1633" y="283"/>
                  </a:cubicBezTo>
                  <a:cubicBezTo>
                    <a:pt x="1629" y="270"/>
                    <a:pt x="1607" y="274"/>
                    <a:pt x="1594" y="270"/>
                  </a:cubicBezTo>
                  <a:cubicBezTo>
                    <a:pt x="1551" y="227"/>
                    <a:pt x="1503" y="162"/>
                    <a:pt x="1453" y="128"/>
                  </a:cubicBezTo>
                  <a:cubicBezTo>
                    <a:pt x="1407" y="234"/>
                    <a:pt x="1398" y="290"/>
                    <a:pt x="1376" y="398"/>
                  </a:cubicBezTo>
                  <a:cubicBezTo>
                    <a:pt x="1385" y="505"/>
                    <a:pt x="1384" y="614"/>
                    <a:pt x="1402" y="720"/>
                  </a:cubicBezTo>
                  <a:cubicBezTo>
                    <a:pt x="1410" y="765"/>
                    <a:pt x="1453" y="848"/>
                    <a:pt x="1453" y="848"/>
                  </a:cubicBezTo>
                  <a:cubicBezTo>
                    <a:pt x="1458" y="1007"/>
                    <a:pt x="1438" y="1201"/>
                    <a:pt x="1492" y="1363"/>
                  </a:cubicBezTo>
                  <a:cubicBezTo>
                    <a:pt x="1483" y="1487"/>
                    <a:pt x="1523" y="1609"/>
                    <a:pt x="1389" y="1543"/>
                  </a:cubicBezTo>
                  <a:cubicBezTo>
                    <a:pt x="1354" y="1335"/>
                    <a:pt x="1420" y="1169"/>
                    <a:pt x="1530" y="1003"/>
                  </a:cubicBezTo>
                  <a:cubicBezTo>
                    <a:pt x="1552" y="969"/>
                    <a:pt x="1565" y="929"/>
                    <a:pt x="1594" y="900"/>
                  </a:cubicBezTo>
                  <a:cubicBezTo>
                    <a:pt x="1657" y="837"/>
                    <a:pt x="1732" y="789"/>
                    <a:pt x="1800" y="733"/>
                  </a:cubicBezTo>
                  <a:cubicBezTo>
                    <a:pt x="1853" y="690"/>
                    <a:pt x="1970" y="584"/>
                    <a:pt x="2019" y="565"/>
                  </a:cubicBezTo>
                  <a:cubicBezTo>
                    <a:pt x="2098" y="534"/>
                    <a:pt x="2064" y="553"/>
                    <a:pt x="2122" y="514"/>
                  </a:cubicBezTo>
                  <a:cubicBezTo>
                    <a:pt x="2130" y="501"/>
                    <a:pt x="2143" y="490"/>
                    <a:pt x="2147" y="475"/>
                  </a:cubicBezTo>
                  <a:cubicBezTo>
                    <a:pt x="2156" y="446"/>
                    <a:pt x="2132" y="374"/>
                    <a:pt x="2160" y="385"/>
                  </a:cubicBezTo>
                  <a:cubicBezTo>
                    <a:pt x="2199" y="401"/>
                    <a:pt x="2193" y="463"/>
                    <a:pt x="2212" y="501"/>
                  </a:cubicBezTo>
                  <a:cubicBezTo>
                    <a:pt x="2227" y="532"/>
                    <a:pt x="2246" y="561"/>
                    <a:pt x="2263" y="591"/>
                  </a:cubicBezTo>
                  <a:cubicBezTo>
                    <a:pt x="2267" y="621"/>
                    <a:pt x="2267" y="652"/>
                    <a:pt x="2276" y="681"/>
                  </a:cubicBezTo>
                  <a:cubicBezTo>
                    <a:pt x="2281" y="696"/>
                    <a:pt x="2296" y="706"/>
                    <a:pt x="2302" y="720"/>
                  </a:cubicBezTo>
                  <a:cubicBezTo>
                    <a:pt x="2309" y="736"/>
                    <a:pt x="2310" y="754"/>
                    <a:pt x="2314" y="771"/>
                  </a:cubicBezTo>
                  <a:cubicBezTo>
                    <a:pt x="2304" y="905"/>
                    <a:pt x="2322" y="945"/>
                    <a:pt x="2237" y="1028"/>
                  </a:cubicBezTo>
                  <a:cubicBezTo>
                    <a:pt x="2224" y="1054"/>
                    <a:pt x="2214" y="1080"/>
                    <a:pt x="2199" y="1105"/>
                  </a:cubicBezTo>
                  <a:cubicBezTo>
                    <a:pt x="2188" y="1124"/>
                    <a:pt x="2171" y="1138"/>
                    <a:pt x="2160" y="1157"/>
                  </a:cubicBezTo>
                  <a:cubicBezTo>
                    <a:pt x="2125" y="1218"/>
                    <a:pt x="2105" y="1293"/>
                    <a:pt x="2044" y="1337"/>
                  </a:cubicBezTo>
                  <a:cubicBezTo>
                    <a:pt x="2029" y="1348"/>
                    <a:pt x="2009" y="1352"/>
                    <a:pt x="1993" y="1363"/>
                  </a:cubicBezTo>
                  <a:cubicBezTo>
                    <a:pt x="1978" y="1374"/>
                    <a:pt x="1969" y="1391"/>
                    <a:pt x="1954" y="1401"/>
                  </a:cubicBezTo>
                  <a:cubicBezTo>
                    <a:pt x="1932" y="1416"/>
                    <a:pt x="1850" y="1425"/>
                    <a:pt x="1839" y="1427"/>
                  </a:cubicBezTo>
                  <a:cubicBezTo>
                    <a:pt x="1785" y="1423"/>
                    <a:pt x="1656" y="1440"/>
                    <a:pt x="1594" y="1388"/>
                  </a:cubicBezTo>
                  <a:cubicBezTo>
                    <a:pt x="1582" y="1378"/>
                    <a:pt x="1583" y="1355"/>
                    <a:pt x="1569" y="1350"/>
                  </a:cubicBezTo>
                  <a:cubicBezTo>
                    <a:pt x="1524" y="1333"/>
                    <a:pt x="1474" y="1334"/>
                    <a:pt x="1427" y="1324"/>
                  </a:cubicBezTo>
                  <a:cubicBezTo>
                    <a:pt x="1295" y="1296"/>
                    <a:pt x="1175" y="1246"/>
                    <a:pt x="1042" y="1221"/>
                  </a:cubicBezTo>
                  <a:cubicBezTo>
                    <a:pt x="849" y="1147"/>
                    <a:pt x="931" y="1176"/>
                    <a:pt x="797" y="1131"/>
                  </a:cubicBezTo>
                  <a:cubicBezTo>
                    <a:pt x="820" y="1200"/>
                    <a:pt x="826" y="1269"/>
                    <a:pt x="849" y="1337"/>
                  </a:cubicBezTo>
                  <a:cubicBezTo>
                    <a:pt x="840" y="1384"/>
                    <a:pt x="839" y="1433"/>
                    <a:pt x="823" y="1478"/>
                  </a:cubicBezTo>
                  <a:cubicBezTo>
                    <a:pt x="813" y="1507"/>
                    <a:pt x="786" y="1527"/>
                    <a:pt x="772" y="1555"/>
                  </a:cubicBezTo>
                  <a:cubicBezTo>
                    <a:pt x="748" y="1604"/>
                    <a:pt x="733" y="1644"/>
                    <a:pt x="720" y="1697"/>
                  </a:cubicBezTo>
                  <a:cubicBezTo>
                    <a:pt x="805" y="1754"/>
                    <a:pt x="925" y="1690"/>
                    <a:pt x="1016" y="1658"/>
                  </a:cubicBezTo>
                  <a:cubicBezTo>
                    <a:pt x="1163" y="1606"/>
                    <a:pt x="1331" y="1528"/>
                    <a:pt x="1440" y="1414"/>
                  </a:cubicBezTo>
                  <a:cubicBezTo>
                    <a:pt x="1490" y="1361"/>
                    <a:pt x="1554" y="1314"/>
                    <a:pt x="1582" y="1247"/>
                  </a:cubicBezTo>
                  <a:cubicBezTo>
                    <a:pt x="1621" y="1155"/>
                    <a:pt x="1622" y="1163"/>
                    <a:pt x="1646" y="1067"/>
                  </a:cubicBezTo>
                  <a:cubicBezTo>
                    <a:pt x="1680" y="934"/>
                    <a:pt x="1684" y="784"/>
                    <a:pt x="1839" y="745"/>
                  </a:cubicBezTo>
                  <a:cubicBezTo>
                    <a:pt x="1951" y="761"/>
                    <a:pt x="1957" y="755"/>
                    <a:pt x="1993" y="861"/>
                  </a:cubicBezTo>
                  <a:cubicBezTo>
                    <a:pt x="2000" y="883"/>
                    <a:pt x="2036" y="877"/>
                    <a:pt x="2057" y="887"/>
                  </a:cubicBezTo>
                  <a:cubicBezTo>
                    <a:pt x="2092" y="903"/>
                    <a:pt x="2123" y="930"/>
                    <a:pt x="2160" y="938"/>
                  </a:cubicBezTo>
                  <a:cubicBezTo>
                    <a:pt x="2244" y="956"/>
                    <a:pt x="2331" y="956"/>
                    <a:pt x="2417" y="964"/>
                  </a:cubicBezTo>
                  <a:cubicBezTo>
                    <a:pt x="2464" y="969"/>
                    <a:pt x="2559" y="977"/>
                    <a:pt x="2559" y="977"/>
                  </a:cubicBezTo>
                  <a:cubicBezTo>
                    <a:pt x="2619" y="973"/>
                    <a:pt x="2679" y="970"/>
                    <a:pt x="2739" y="964"/>
                  </a:cubicBezTo>
                  <a:cubicBezTo>
                    <a:pt x="2761" y="962"/>
                    <a:pt x="2783" y="961"/>
                    <a:pt x="2803" y="951"/>
                  </a:cubicBezTo>
                  <a:cubicBezTo>
                    <a:pt x="2819" y="943"/>
                    <a:pt x="2856" y="901"/>
                    <a:pt x="2842" y="913"/>
                  </a:cubicBezTo>
                  <a:cubicBezTo>
                    <a:pt x="2787" y="960"/>
                    <a:pt x="2592" y="1138"/>
                    <a:pt x="2507" y="1195"/>
                  </a:cubicBezTo>
                  <a:cubicBezTo>
                    <a:pt x="2443" y="1238"/>
                    <a:pt x="2376" y="1277"/>
                    <a:pt x="2314" y="1324"/>
                  </a:cubicBezTo>
                  <a:cubicBezTo>
                    <a:pt x="2273" y="1355"/>
                    <a:pt x="2243" y="1400"/>
                    <a:pt x="2199" y="1427"/>
                  </a:cubicBezTo>
                  <a:cubicBezTo>
                    <a:pt x="2151" y="1456"/>
                    <a:pt x="2093" y="1464"/>
                    <a:pt x="2044" y="1491"/>
                  </a:cubicBezTo>
                  <a:cubicBezTo>
                    <a:pt x="1943" y="1546"/>
                    <a:pt x="1859" y="1633"/>
                    <a:pt x="1749" y="1671"/>
                  </a:cubicBezTo>
                  <a:cubicBezTo>
                    <a:pt x="1829" y="1301"/>
                    <a:pt x="2142" y="1060"/>
                    <a:pt x="2443" y="861"/>
                  </a:cubicBezTo>
                  <a:cubicBezTo>
                    <a:pt x="2570" y="777"/>
                    <a:pt x="2712" y="715"/>
                    <a:pt x="2829" y="617"/>
                  </a:cubicBezTo>
                  <a:cubicBezTo>
                    <a:pt x="2880" y="574"/>
                    <a:pt x="2930" y="529"/>
                    <a:pt x="2983" y="488"/>
                  </a:cubicBezTo>
                  <a:cubicBezTo>
                    <a:pt x="3041" y="443"/>
                    <a:pt x="3105" y="406"/>
                    <a:pt x="3163" y="360"/>
                  </a:cubicBezTo>
                  <a:cubicBezTo>
                    <a:pt x="3274" y="272"/>
                    <a:pt x="3369" y="163"/>
                    <a:pt x="3484" y="77"/>
                  </a:cubicBezTo>
                  <a:cubicBezTo>
                    <a:pt x="3522" y="20"/>
                    <a:pt x="3551" y="21"/>
                    <a:pt x="3613" y="0"/>
                  </a:cubicBezTo>
                  <a:cubicBezTo>
                    <a:pt x="3552" y="97"/>
                    <a:pt x="3501" y="202"/>
                    <a:pt x="3433" y="295"/>
                  </a:cubicBezTo>
                  <a:cubicBezTo>
                    <a:pt x="3406" y="332"/>
                    <a:pt x="3374" y="365"/>
                    <a:pt x="3343" y="398"/>
                  </a:cubicBezTo>
                  <a:cubicBezTo>
                    <a:pt x="3318" y="425"/>
                    <a:pt x="3288" y="446"/>
                    <a:pt x="3266" y="475"/>
                  </a:cubicBezTo>
                  <a:cubicBezTo>
                    <a:pt x="3249" y="498"/>
                    <a:pt x="3244" y="529"/>
                    <a:pt x="3227" y="553"/>
                  </a:cubicBezTo>
                  <a:cubicBezTo>
                    <a:pt x="3160" y="646"/>
                    <a:pt x="3046" y="777"/>
                    <a:pt x="2944" y="835"/>
                  </a:cubicBezTo>
                  <a:cubicBezTo>
                    <a:pt x="2757" y="941"/>
                    <a:pt x="2557" y="982"/>
                    <a:pt x="2353" y="1041"/>
                  </a:cubicBezTo>
                  <a:cubicBezTo>
                    <a:pt x="2302" y="1037"/>
                    <a:pt x="2248" y="1043"/>
                    <a:pt x="2199" y="1028"/>
                  </a:cubicBezTo>
                  <a:cubicBezTo>
                    <a:pt x="2186" y="1024"/>
                    <a:pt x="2192" y="1002"/>
                    <a:pt x="2186" y="990"/>
                  </a:cubicBezTo>
                  <a:cubicBezTo>
                    <a:pt x="2175" y="967"/>
                    <a:pt x="2162" y="945"/>
                    <a:pt x="2147" y="925"/>
                  </a:cubicBezTo>
                  <a:cubicBezTo>
                    <a:pt x="2073" y="826"/>
                    <a:pt x="1988" y="752"/>
                    <a:pt x="1890" y="681"/>
                  </a:cubicBezTo>
                  <a:cubicBezTo>
                    <a:pt x="1868" y="665"/>
                    <a:pt x="1849" y="645"/>
                    <a:pt x="1826" y="630"/>
                  </a:cubicBezTo>
                  <a:cubicBezTo>
                    <a:pt x="1802" y="615"/>
                    <a:pt x="1773" y="607"/>
                    <a:pt x="1749" y="591"/>
                  </a:cubicBezTo>
                  <a:cubicBezTo>
                    <a:pt x="1734" y="581"/>
                    <a:pt x="1725" y="563"/>
                    <a:pt x="1710" y="553"/>
                  </a:cubicBezTo>
                  <a:cubicBezTo>
                    <a:pt x="1690" y="541"/>
                    <a:pt x="1668" y="535"/>
                    <a:pt x="1646" y="527"/>
                  </a:cubicBezTo>
                  <a:cubicBezTo>
                    <a:pt x="1621" y="518"/>
                    <a:pt x="1569" y="501"/>
                    <a:pt x="1569" y="501"/>
                  </a:cubicBezTo>
                  <a:cubicBezTo>
                    <a:pt x="1458" y="337"/>
                    <a:pt x="1299" y="239"/>
                    <a:pt x="1106" y="193"/>
                  </a:cubicBezTo>
                  <a:cubicBezTo>
                    <a:pt x="909" y="248"/>
                    <a:pt x="1066" y="176"/>
                    <a:pt x="952" y="501"/>
                  </a:cubicBezTo>
                  <a:cubicBezTo>
                    <a:pt x="945" y="522"/>
                    <a:pt x="948" y="457"/>
                    <a:pt x="939" y="437"/>
                  </a:cubicBezTo>
                  <a:cubicBezTo>
                    <a:pt x="914" y="382"/>
                    <a:pt x="856" y="345"/>
                    <a:pt x="823" y="295"/>
                  </a:cubicBezTo>
                  <a:cubicBezTo>
                    <a:pt x="774" y="442"/>
                    <a:pt x="799" y="335"/>
                    <a:pt x="990" y="630"/>
                  </a:cubicBezTo>
                  <a:cubicBezTo>
                    <a:pt x="1225" y="993"/>
                    <a:pt x="1595" y="1214"/>
                    <a:pt x="1890" y="1517"/>
                  </a:cubicBezTo>
                  <a:cubicBezTo>
                    <a:pt x="1873" y="1583"/>
                    <a:pt x="1887" y="1632"/>
                    <a:pt x="1903" y="1697"/>
                  </a:cubicBezTo>
                  <a:cubicBezTo>
                    <a:pt x="1820" y="1752"/>
                    <a:pt x="1752" y="1820"/>
                    <a:pt x="1697" y="1903"/>
                  </a:cubicBezTo>
                  <a:cubicBezTo>
                    <a:pt x="1699" y="1876"/>
                    <a:pt x="1699" y="1709"/>
                    <a:pt x="1749" y="1671"/>
                  </a:cubicBezTo>
                  <a:cubicBezTo>
                    <a:pt x="1771" y="1655"/>
                    <a:pt x="1826" y="1645"/>
                    <a:pt x="1826" y="1645"/>
                  </a:cubicBezTo>
                  <a:cubicBezTo>
                    <a:pt x="1847" y="1649"/>
                    <a:pt x="1877" y="1641"/>
                    <a:pt x="1890" y="1658"/>
                  </a:cubicBezTo>
                  <a:cubicBezTo>
                    <a:pt x="1901" y="1673"/>
                    <a:pt x="1921" y="1794"/>
                    <a:pt x="1929" y="1825"/>
                  </a:cubicBezTo>
                  <a:cubicBezTo>
                    <a:pt x="1946" y="1893"/>
                    <a:pt x="1978" y="2050"/>
                    <a:pt x="2019" y="2108"/>
                  </a:cubicBezTo>
                  <a:cubicBezTo>
                    <a:pt x="2036" y="2133"/>
                    <a:pt x="2062" y="2151"/>
                    <a:pt x="2083" y="2173"/>
                  </a:cubicBezTo>
                  <a:cubicBezTo>
                    <a:pt x="2170" y="2084"/>
                    <a:pt x="2227" y="1984"/>
                    <a:pt x="2263" y="1864"/>
                  </a:cubicBezTo>
                  <a:cubicBezTo>
                    <a:pt x="2276" y="1822"/>
                    <a:pt x="2275" y="1777"/>
                    <a:pt x="2289" y="1735"/>
                  </a:cubicBezTo>
                  <a:cubicBezTo>
                    <a:pt x="2301" y="1699"/>
                    <a:pt x="2326" y="1668"/>
                    <a:pt x="2340" y="1633"/>
                  </a:cubicBezTo>
                  <a:cubicBezTo>
                    <a:pt x="2391" y="1503"/>
                    <a:pt x="2357" y="1528"/>
                    <a:pt x="2417" y="1427"/>
                  </a:cubicBezTo>
                  <a:cubicBezTo>
                    <a:pt x="2428" y="1408"/>
                    <a:pt x="2434" y="1375"/>
                    <a:pt x="2456" y="1375"/>
                  </a:cubicBezTo>
                  <a:cubicBezTo>
                    <a:pt x="2468" y="1375"/>
                    <a:pt x="2405" y="1463"/>
                    <a:pt x="2404" y="1465"/>
                  </a:cubicBezTo>
                  <a:cubicBezTo>
                    <a:pt x="2400" y="1478"/>
                    <a:pt x="2404" y="1511"/>
                    <a:pt x="2392" y="1504"/>
                  </a:cubicBezTo>
                  <a:cubicBezTo>
                    <a:pt x="2300" y="1453"/>
                    <a:pt x="2267" y="1347"/>
                    <a:pt x="2186" y="1285"/>
                  </a:cubicBezTo>
                  <a:cubicBezTo>
                    <a:pt x="2177" y="1268"/>
                    <a:pt x="2173" y="1247"/>
                    <a:pt x="2160" y="1234"/>
                  </a:cubicBezTo>
                  <a:cubicBezTo>
                    <a:pt x="2151" y="1225"/>
                    <a:pt x="2134" y="1227"/>
                    <a:pt x="2122" y="1221"/>
                  </a:cubicBezTo>
                  <a:cubicBezTo>
                    <a:pt x="2034" y="1176"/>
                    <a:pt x="2144" y="1205"/>
                    <a:pt x="2006" y="1183"/>
                  </a:cubicBezTo>
                  <a:cubicBezTo>
                    <a:pt x="1873" y="1247"/>
                    <a:pt x="1806" y="1409"/>
                    <a:pt x="1736" y="1530"/>
                  </a:cubicBezTo>
                  <a:cubicBezTo>
                    <a:pt x="1716" y="1565"/>
                    <a:pt x="1692" y="1598"/>
                    <a:pt x="1672" y="1633"/>
                  </a:cubicBezTo>
                  <a:cubicBezTo>
                    <a:pt x="1644" y="1683"/>
                    <a:pt x="1594" y="1787"/>
                    <a:pt x="1594" y="1787"/>
                  </a:cubicBezTo>
                  <a:cubicBezTo>
                    <a:pt x="1664" y="1510"/>
                    <a:pt x="1732" y="1231"/>
                    <a:pt x="1787" y="951"/>
                  </a:cubicBezTo>
                  <a:cubicBezTo>
                    <a:pt x="1796" y="814"/>
                    <a:pt x="1798" y="677"/>
                    <a:pt x="1813" y="540"/>
                  </a:cubicBezTo>
                  <a:cubicBezTo>
                    <a:pt x="1819" y="483"/>
                    <a:pt x="1844" y="430"/>
                    <a:pt x="1852" y="373"/>
                  </a:cubicBezTo>
                  <a:cubicBezTo>
                    <a:pt x="1878" y="407"/>
                    <a:pt x="1906" y="439"/>
                    <a:pt x="1929" y="475"/>
                  </a:cubicBezTo>
                  <a:cubicBezTo>
                    <a:pt x="1991" y="572"/>
                    <a:pt x="2014" y="653"/>
                    <a:pt x="2134" y="694"/>
                  </a:cubicBezTo>
                  <a:cubicBezTo>
                    <a:pt x="2212" y="540"/>
                    <a:pt x="2117" y="796"/>
                    <a:pt x="2109" y="810"/>
                  </a:cubicBezTo>
                  <a:cubicBezTo>
                    <a:pt x="1996" y="1016"/>
                    <a:pt x="1949" y="1089"/>
                    <a:pt x="1723" y="1195"/>
                  </a:cubicBezTo>
                  <a:cubicBezTo>
                    <a:pt x="1337" y="1375"/>
                    <a:pt x="921" y="1390"/>
                    <a:pt x="502" y="1414"/>
                  </a:cubicBezTo>
                  <a:cubicBezTo>
                    <a:pt x="725" y="1566"/>
                    <a:pt x="1069" y="1413"/>
                    <a:pt x="1337" y="1388"/>
                  </a:cubicBezTo>
                  <a:cubicBezTo>
                    <a:pt x="1436" y="1364"/>
                    <a:pt x="1448" y="1366"/>
                    <a:pt x="1543" y="1324"/>
                  </a:cubicBezTo>
                  <a:cubicBezTo>
                    <a:pt x="1578" y="1309"/>
                    <a:pt x="1646" y="1273"/>
                    <a:pt x="1646" y="1273"/>
                  </a:cubicBezTo>
                  <a:cubicBezTo>
                    <a:pt x="1695" y="1223"/>
                    <a:pt x="1724" y="1176"/>
                    <a:pt x="1787" y="1144"/>
                  </a:cubicBezTo>
                  <a:cubicBezTo>
                    <a:pt x="1801" y="1075"/>
                    <a:pt x="1827" y="1021"/>
                    <a:pt x="1839" y="951"/>
                  </a:cubicBezTo>
                  <a:cubicBezTo>
                    <a:pt x="1854" y="1020"/>
                    <a:pt x="1890" y="1208"/>
                    <a:pt x="1942" y="1260"/>
                  </a:cubicBezTo>
                  <a:cubicBezTo>
                    <a:pt x="2006" y="1324"/>
                    <a:pt x="2141" y="1323"/>
                    <a:pt x="2224" y="1337"/>
                  </a:cubicBezTo>
                  <a:cubicBezTo>
                    <a:pt x="2374" y="1362"/>
                    <a:pt x="2524" y="1379"/>
                    <a:pt x="2674" y="1401"/>
                  </a:cubicBezTo>
                  <a:cubicBezTo>
                    <a:pt x="2755" y="1434"/>
                    <a:pt x="2816" y="1478"/>
                    <a:pt x="2687" y="1530"/>
                  </a:cubicBezTo>
                  <a:cubicBezTo>
                    <a:pt x="2548" y="1586"/>
                    <a:pt x="2383" y="1561"/>
                    <a:pt x="2237" y="1581"/>
                  </a:cubicBezTo>
                  <a:cubicBezTo>
                    <a:pt x="2130" y="1596"/>
                    <a:pt x="1916" y="1633"/>
                    <a:pt x="1916" y="1633"/>
                  </a:cubicBezTo>
                  <a:cubicBezTo>
                    <a:pt x="1559" y="1619"/>
                    <a:pt x="1599" y="1716"/>
                    <a:pt x="1543" y="1491"/>
                  </a:cubicBezTo>
                  <a:cubicBezTo>
                    <a:pt x="1552" y="1435"/>
                    <a:pt x="1548" y="1376"/>
                    <a:pt x="1569" y="1324"/>
                  </a:cubicBezTo>
                  <a:cubicBezTo>
                    <a:pt x="1584" y="1287"/>
                    <a:pt x="1623" y="1266"/>
                    <a:pt x="1646" y="1234"/>
                  </a:cubicBezTo>
                  <a:cubicBezTo>
                    <a:pt x="1670" y="1201"/>
                    <a:pt x="1687" y="1164"/>
                    <a:pt x="1710" y="1131"/>
                  </a:cubicBezTo>
                  <a:cubicBezTo>
                    <a:pt x="1729" y="1104"/>
                    <a:pt x="1754" y="1081"/>
                    <a:pt x="1774" y="1054"/>
                  </a:cubicBezTo>
                  <a:cubicBezTo>
                    <a:pt x="1793" y="1029"/>
                    <a:pt x="1806" y="1000"/>
                    <a:pt x="1826" y="977"/>
                  </a:cubicBezTo>
                  <a:cubicBezTo>
                    <a:pt x="1858" y="940"/>
                    <a:pt x="1929" y="874"/>
                    <a:pt x="1929" y="874"/>
                  </a:cubicBezTo>
                  <a:cubicBezTo>
                    <a:pt x="1961" y="810"/>
                    <a:pt x="1995" y="795"/>
                    <a:pt x="2044" y="745"/>
                  </a:cubicBezTo>
                  <a:cubicBezTo>
                    <a:pt x="2111" y="812"/>
                    <a:pt x="2109" y="861"/>
                    <a:pt x="2173" y="925"/>
                  </a:cubicBezTo>
                  <a:cubicBezTo>
                    <a:pt x="2249" y="1001"/>
                    <a:pt x="2260" y="990"/>
                    <a:pt x="2353" y="1054"/>
                  </a:cubicBezTo>
                  <a:cubicBezTo>
                    <a:pt x="2375" y="1069"/>
                    <a:pt x="2399" y="1085"/>
                    <a:pt x="2417" y="1105"/>
                  </a:cubicBezTo>
                  <a:cubicBezTo>
                    <a:pt x="2442" y="1132"/>
                    <a:pt x="2482" y="1195"/>
                    <a:pt x="2482" y="1195"/>
                  </a:cubicBezTo>
                  <a:cubicBezTo>
                    <a:pt x="2486" y="1212"/>
                    <a:pt x="2496" y="1265"/>
                    <a:pt x="2494" y="1247"/>
                  </a:cubicBezTo>
                  <a:cubicBezTo>
                    <a:pt x="2487" y="1195"/>
                    <a:pt x="2476" y="1145"/>
                    <a:pt x="2469" y="1093"/>
                  </a:cubicBezTo>
                  <a:cubicBezTo>
                    <a:pt x="2463" y="1050"/>
                    <a:pt x="2461" y="1007"/>
                    <a:pt x="2456" y="964"/>
                  </a:cubicBezTo>
                  <a:cubicBezTo>
                    <a:pt x="2439" y="810"/>
                    <a:pt x="2421" y="655"/>
                    <a:pt x="2404" y="501"/>
                  </a:cubicBezTo>
                  <a:cubicBezTo>
                    <a:pt x="2390" y="370"/>
                    <a:pt x="2404" y="180"/>
                    <a:pt x="2289" y="90"/>
                  </a:cubicBezTo>
                  <a:cubicBezTo>
                    <a:pt x="2266" y="72"/>
                    <a:pt x="2203" y="59"/>
                    <a:pt x="2173" y="51"/>
                  </a:cubicBezTo>
                  <a:cubicBezTo>
                    <a:pt x="2109" y="64"/>
                    <a:pt x="2042" y="68"/>
                    <a:pt x="1980" y="90"/>
                  </a:cubicBezTo>
                  <a:cubicBezTo>
                    <a:pt x="1860" y="133"/>
                    <a:pt x="1850" y="179"/>
                    <a:pt x="1762" y="257"/>
                  </a:cubicBezTo>
                  <a:cubicBezTo>
                    <a:pt x="1669" y="340"/>
                    <a:pt x="1570" y="402"/>
                    <a:pt x="1492" y="501"/>
                  </a:cubicBezTo>
                  <a:cubicBezTo>
                    <a:pt x="1402" y="616"/>
                    <a:pt x="1369" y="752"/>
                    <a:pt x="1324" y="887"/>
                  </a:cubicBezTo>
                  <a:cubicBezTo>
                    <a:pt x="1337" y="977"/>
                    <a:pt x="1338" y="1069"/>
                    <a:pt x="1363" y="1157"/>
                  </a:cubicBezTo>
                  <a:cubicBezTo>
                    <a:pt x="1368" y="1174"/>
                    <a:pt x="1479" y="1261"/>
                    <a:pt x="1492" y="1273"/>
                  </a:cubicBezTo>
                  <a:cubicBezTo>
                    <a:pt x="1555" y="1332"/>
                    <a:pt x="1623" y="1393"/>
                    <a:pt x="1672" y="1465"/>
                  </a:cubicBezTo>
                  <a:cubicBezTo>
                    <a:pt x="1676" y="1478"/>
                    <a:pt x="1686" y="1491"/>
                    <a:pt x="1684" y="1504"/>
                  </a:cubicBezTo>
                  <a:cubicBezTo>
                    <a:pt x="1681" y="1519"/>
                    <a:pt x="1667" y="1530"/>
                    <a:pt x="1659" y="1543"/>
                  </a:cubicBezTo>
                  <a:cubicBezTo>
                    <a:pt x="1632" y="1591"/>
                    <a:pt x="1635" y="1587"/>
                    <a:pt x="1620" y="1633"/>
                  </a:cubicBezTo>
                  <a:cubicBezTo>
                    <a:pt x="1600" y="1573"/>
                    <a:pt x="1602" y="1600"/>
                    <a:pt x="1620" y="1517"/>
                  </a:cubicBezTo>
                  <a:cubicBezTo>
                    <a:pt x="1627" y="1482"/>
                    <a:pt x="1646" y="1414"/>
                    <a:pt x="1646" y="1414"/>
                  </a:cubicBezTo>
                  <a:cubicBezTo>
                    <a:pt x="1637" y="1401"/>
                    <a:pt x="1636" y="1377"/>
                    <a:pt x="1620" y="1375"/>
                  </a:cubicBezTo>
                  <a:cubicBezTo>
                    <a:pt x="1571" y="1369"/>
                    <a:pt x="1435" y="1456"/>
                    <a:pt x="1402" y="1491"/>
                  </a:cubicBezTo>
                  <a:cubicBezTo>
                    <a:pt x="1360" y="1536"/>
                    <a:pt x="1286" y="1633"/>
                    <a:pt x="1286" y="1633"/>
                  </a:cubicBezTo>
                  <a:cubicBezTo>
                    <a:pt x="1270" y="1694"/>
                    <a:pt x="1236" y="1738"/>
                    <a:pt x="1222" y="1800"/>
                  </a:cubicBezTo>
                  <a:cubicBezTo>
                    <a:pt x="1230" y="1822"/>
                    <a:pt x="1265" y="1961"/>
                    <a:pt x="1312" y="1993"/>
                  </a:cubicBezTo>
                  <a:cubicBezTo>
                    <a:pt x="1417" y="2063"/>
                    <a:pt x="1553" y="2094"/>
                    <a:pt x="1672" y="2134"/>
                  </a:cubicBezTo>
                  <a:cubicBezTo>
                    <a:pt x="1685" y="2143"/>
                    <a:pt x="1715" y="2145"/>
                    <a:pt x="1710" y="2160"/>
                  </a:cubicBezTo>
                  <a:cubicBezTo>
                    <a:pt x="1704" y="2177"/>
                    <a:pt x="1677" y="2173"/>
                    <a:pt x="1659" y="2173"/>
                  </a:cubicBezTo>
                  <a:cubicBezTo>
                    <a:pt x="1620" y="2173"/>
                    <a:pt x="1582" y="2164"/>
                    <a:pt x="1543" y="2160"/>
                  </a:cubicBezTo>
                  <a:cubicBezTo>
                    <a:pt x="1505" y="2007"/>
                    <a:pt x="1644" y="1943"/>
                    <a:pt x="1749" y="1838"/>
                  </a:cubicBezTo>
                  <a:cubicBezTo>
                    <a:pt x="1859" y="1728"/>
                    <a:pt x="1989" y="1629"/>
                    <a:pt x="2083" y="1504"/>
                  </a:cubicBezTo>
                  <a:cubicBezTo>
                    <a:pt x="2209" y="1336"/>
                    <a:pt x="2261" y="1153"/>
                    <a:pt x="2302" y="951"/>
                  </a:cubicBezTo>
                  <a:cubicBezTo>
                    <a:pt x="2294" y="822"/>
                    <a:pt x="2326" y="736"/>
                    <a:pt x="2224" y="668"/>
                  </a:cubicBezTo>
                  <a:cubicBezTo>
                    <a:pt x="2220" y="669"/>
                    <a:pt x="2119" y="688"/>
                    <a:pt x="2109" y="694"/>
                  </a:cubicBezTo>
                  <a:cubicBezTo>
                    <a:pt x="2093" y="703"/>
                    <a:pt x="2084" y="721"/>
                    <a:pt x="2070" y="733"/>
                  </a:cubicBezTo>
                  <a:cubicBezTo>
                    <a:pt x="2048" y="752"/>
                    <a:pt x="1987" y="794"/>
                    <a:pt x="1967" y="823"/>
                  </a:cubicBezTo>
                  <a:cubicBezTo>
                    <a:pt x="1887" y="939"/>
                    <a:pt x="1859" y="1033"/>
                    <a:pt x="1839" y="1170"/>
                  </a:cubicBezTo>
                  <a:cubicBezTo>
                    <a:pt x="1845" y="1235"/>
                    <a:pt x="1831" y="1307"/>
                    <a:pt x="1864" y="1363"/>
                  </a:cubicBezTo>
                  <a:cubicBezTo>
                    <a:pt x="1881" y="1392"/>
                    <a:pt x="1910" y="1413"/>
                    <a:pt x="1929" y="1440"/>
                  </a:cubicBezTo>
                  <a:cubicBezTo>
                    <a:pt x="1940" y="1455"/>
                    <a:pt x="1943" y="1476"/>
                    <a:pt x="1954" y="1491"/>
                  </a:cubicBezTo>
                  <a:cubicBezTo>
                    <a:pt x="1965" y="1506"/>
                    <a:pt x="1981" y="1516"/>
                    <a:pt x="1993" y="1530"/>
                  </a:cubicBezTo>
                  <a:cubicBezTo>
                    <a:pt x="2003" y="1542"/>
                    <a:pt x="2010" y="1555"/>
                    <a:pt x="2019" y="1568"/>
                  </a:cubicBezTo>
                  <a:cubicBezTo>
                    <a:pt x="1979" y="1628"/>
                    <a:pt x="1940" y="1616"/>
                    <a:pt x="1877" y="1658"/>
                  </a:cubicBezTo>
                  <a:cubicBezTo>
                    <a:pt x="1859" y="1670"/>
                    <a:pt x="1842" y="1683"/>
                    <a:pt x="1826" y="1697"/>
                  </a:cubicBezTo>
                  <a:cubicBezTo>
                    <a:pt x="1808" y="1713"/>
                    <a:pt x="1794" y="1734"/>
                    <a:pt x="1774" y="1748"/>
                  </a:cubicBezTo>
                  <a:cubicBezTo>
                    <a:pt x="1730" y="1779"/>
                    <a:pt x="1630" y="1780"/>
                    <a:pt x="1582" y="1787"/>
                  </a:cubicBezTo>
                  <a:cubicBezTo>
                    <a:pt x="1522" y="1747"/>
                    <a:pt x="1510" y="1683"/>
                    <a:pt x="1479" y="1620"/>
                  </a:cubicBezTo>
                  <a:cubicBezTo>
                    <a:pt x="1475" y="1598"/>
                    <a:pt x="1472" y="1576"/>
                    <a:pt x="1466" y="1555"/>
                  </a:cubicBezTo>
                  <a:cubicBezTo>
                    <a:pt x="1459" y="1533"/>
                    <a:pt x="1446" y="1513"/>
                    <a:pt x="1440" y="1491"/>
                  </a:cubicBezTo>
                  <a:cubicBezTo>
                    <a:pt x="1433" y="1462"/>
                    <a:pt x="1416" y="1304"/>
                    <a:pt x="1414" y="1285"/>
                  </a:cubicBezTo>
                  <a:cubicBezTo>
                    <a:pt x="1313" y="1362"/>
                    <a:pt x="1379" y="1292"/>
                    <a:pt x="1350" y="1491"/>
                  </a:cubicBezTo>
                  <a:cubicBezTo>
                    <a:pt x="1345" y="1526"/>
                    <a:pt x="1333" y="1560"/>
                    <a:pt x="1324" y="1594"/>
                  </a:cubicBezTo>
                  <a:cubicBezTo>
                    <a:pt x="1311" y="1743"/>
                    <a:pt x="1217" y="2120"/>
                    <a:pt x="1376" y="2173"/>
                  </a:cubicBezTo>
                  <a:cubicBezTo>
                    <a:pt x="1389" y="2160"/>
                    <a:pt x="1405" y="2150"/>
                    <a:pt x="1414" y="2134"/>
                  </a:cubicBezTo>
                  <a:cubicBezTo>
                    <a:pt x="1423" y="2119"/>
                    <a:pt x="1415" y="2071"/>
                    <a:pt x="1427" y="2083"/>
                  </a:cubicBezTo>
                  <a:cubicBezTo>
                    <a:pt x="1445" y="2101"/>
                    <a:pt x="1435" y="2134"/>
                    <a:pt x="1440" y="2160"/>
                  </a:cubicBezTo>
                  <a:cubicBezTo>
                    <a:pt x="1443" y="2177"/>
                    <a:pt x="1449" y="2194"/>
                    <a:pt x="1453" y="2211"/>
                  </a:cubicBezTo>
                  <a:cubicBezTo>
                    <a:pt x="1571" y="2191"/>
                    <a:pt x="1622" y="2144"/>
                    <a:pt x="1697" y="2057"/>
                  </a:cubicBezTo>
                  <a:cubicBezTo>
                    <a:pt x="1728" y="2021"/>
                    <a:pt x="1741" y="2022"/>
                    <a:pt x="1762" y="1980"/>
                  </a:cubicBezTo>
                  <a:cubicBezTo>
                    <a:pt x="1824" y="1854"/>
                    <a:pt x="1753" y="1965"/>
                    <a:pt x="1813" y="1877"/>
                  </a:cubicBezTo>
                  <a:cubicBezTo>
                    <a:pt x="1862" y="1938"/>
                    <a:pt x="1889" y="2012"/>
                    <a:pt x="1954" y="2057"/>
                  </a:cubicBezTo>
                  <a:cubicBezTo>
                    <a:pt x="1980" y="2121"/>
                    <a:pt x="1995" y="2162"/>
                    <a:pt x="2057" y="2198"/>
                  </a:cubicBezTo>
                  <a:cubicBezTo>
                    <a:pt x="2099" y="2222"/>
                    <a:pt x="2186" y="2263"/>
                    <a:pt x="2186" y="2263"/>
                  </a:cubicBezTo>
                  <a:cubicBezTo>
                    <a:pt x="2242" y="2250"/>
                    <a:pt x="2313" y="2264"/>
                    <a:pt x="2353" y="2224"/>
                  </a:cubicBezTo>
                  <a:cubicBezTo>
                    <a:pt x="2374" y="2203"/>
                    <a:pt x="2308" y="2184"/>
                    <a:pt x="2289" y="2160"/>
                  </a:cubicBezTo>
                  <a:cubicBezTo>
                    <a:pt x="2273" y="2140"/>
                    <a:pt x="2262" y="2117"/>
                    <a:pt x="2250" y="2095"/>
                  </a:cubicBezTo>
                  <a:cubicBezTo>
                    <a:pt x="2184" y="1977"/>
                    <a:pt x="2121" y="1879"/>
                    <a:pt x="2083" y="1748"/>
                  </a:cubicBezTo>
                  <a:cubicBezTo>
                    <a:pt x="2094" y="1409"/>
                    <a:pt x="2126" y="1097"/>
                    <a:pt x="2109" y="758"/>
                  </a:cubicBezTo>
                  <a:cubicBezTo>
                    <a:pt x="2104" y="651"/>
                    <a:pt x="2075" y="559"/>
                    <a:pt x="2032" y="463"/>
                  </a:cubicBezTo>
                  <a:cubicBezTo>
                    <a:pt x="2020" y="436"/>
                    <a:pt x="2005" y="411"/>
                    <a:pt x="1993" y="385"/>
                  </a:cubicBezTo>
                  <a:cubicBezTo>
                    <a:pt x="1983" y="364"/>
                    <a:pt x="1946" y="312"/>
                    <a:pt x="1967" y="321"/>
                  </a:cubicBezTo>
                  <a:cubicBezTo>
                    <a:pt x="2023" y="346"/>
                    <a:pt x="2059" y="403"/>
                    <a:pt x="2109" y="437"/>
                  </a:cubicBezTo>
                  <a:cubicBezTo>
                    <a:pt x="2386" y="626"/>
                    <a:pt x="2118" y="382"/>
                    <a:pt x="2379" y="643"/>
                  </a:cubicBezTo>
                  <a:cubicBezTo>
                    <a:pt x="2413" y="677"/>
                    <a:pt x="2469" y="758"/>
                    <a:pt x="2469" y="758"/>
                  </a:cubicBezTo>
                  <a:cubicBezTo>
                    <a:pt x="2506" y="870"/>
                    <a:pt x="2457" y="997"/>
                    <a:pt x="2430" y="1105"/>
                  </a:cubicBezTo>
                  <a:cubicBezTo>
                    <a:pt x="2411" y="1311"/>
                    <a:pt x="2413" y="1517"/>
                    <a:pt x="2443" y="1723"/>
                  </a:cubicBezTo>
                  <a:cubicBezTo>
                    <a:pt x="2456" y="1697"/>
                    <a:pt x="2465" y="1669"/>
                    <a:pt x="2482" y="1645"/>
                  </a:cubicBezTo>
                  <a:cubicBezTo>
                    <a:pt x="2540" y="1565"/>
                    <a:pt x="2554" y="1587"/>
                    <a:pt x="2584" y="1491"/>
                  </a:cubicBezTo>
                  <a:cubicBezTo>
                    <a:pt x="2563" y="1426"/>
                    <a:pt x="2526" y="1387"/>
                    <a:pt x="2469" y="1350"/>
                  </a:cubicBezTo>
                  <a:cubicBezTo>
                    <a:pt x="2453" y="1326"/>
                    <a:pt x="2447" y="1296"/>
                    <a:pt x="2430" y="1273"/>
                  </a:cubicBezTo>
                  <a:cubicBezTo>
                    <a:pt x="2416" y="1253"/>
                    <a:pt x="2395" y="1239"/>
                    <a:pt x="2379" y="1221"/>
                  </a:cubicBezTo>
                  <a:cubicBezTo>
                    <a:pt x="2339" y="1175"/>
                    <a:pt x="2368" y="1186"/>
                    <a:pt x="2314" y="1144"/>
                  </a:cubicBezTo>
                  <a:cubicBezTo>
                    <a:pt x="2217" y="1068"/>
                    <a:pt x="2113" y="1045"/>
                    <a:pt x="1993" y="1028"/>
                  </a:cubicBezTo>
                  <a:cubicBezTo>
                    <a:pt x="1937" y="1032"/>
                    <a:pt x="1880" y="1029"/>
                    <a:pt x="1826" y="1041"/>
                  </a:cubicBezTo>
                  <a:cubicBezTo>
                    <a:pt x="1747" y="1059"/>
                    <a:pt x="1607" y="1267"/>
                    <a:pt x="1569" y="1311"/>
                  </a:cubicBezTo>
                  <a:cubicBezTo>
                    <a:pt x="1549" y="1335"/>
                    <a:pt x="1516" y="1344"/>
                    <a:pt x="1492" y="1363"/>
                  </a:cubicBezTo>
                  <a:cubicBezTo>
                    <a:pt x="1473" y="1378"/>
                    <a:pt x="1456" y="1396"/>
                    <a:pt x="1440" y="1414"/>
                  </a:cubicBezTo>
                  <a:cubicBezTo>
                    <a:pt x="1385" y="1479"/>
                    <a:pt x="1333" y="1549"/>
                    <a:pt x="1286" y="1620"/>
                  </a:cubicBezTo>
                  <a:cubicBezTo>
                    <a:pt x="1261" y="1719"/>
                    <a:pt x="1292" y="1784"/>
                    <a:pt x="1376" y="1838"/>
                  </a:cubicBezTo>
                  <a:cubicBezTo>
                    <a:pt x="1451" y="1940"/>
                    <a:pt x="1576" y="1977"/>
                    <a:pt x="1697" y="2005"/>
                  </a:cubicBezTo>
                  <a:cubicBezTo>
                    <a:pt x="1917" y="2056"/>
                    <a:pt x="2154" y="2073"/>
                    <a:pt x="2379" y="2083"/>
                  </a:cubicBezTo>
                  <a:cubicBezTo>
                    <a:pt x="2495" y="2088"/>
                    <a:pt x="2610" y="2091"/>
                    <a:pt x="2726" y="2095"/>
                  </a:cubicBezTo>
                  <a:cubicBezTo>
                    <a:pt x="2747" y="2099"/>
                    <a:pt x="2769" y="2102"/>
                    <a:pt x="2790" y="2108"/>
                  </a:cubicBezTo>
                  <a:cubicBezTo>
                    <a:pt x="2816" y="2115"/>
                    <a:pt x="2867" y="2134"/>
                    <a:pt x="2867" y="2134"/>
                  </a:cubicBezTo>
                  <a:cubicBezTo>
                    <a:pt x="2891" y="2181"/>
                    <a:pt x="2893" y="2178"/>
                    <a:pt x="2906" y="2224"/>
                  </a:cubicBezTo>
                  <a:cubicBezTo>
                    <a:pt x="2908" y="2232"/>
                    <a:pt x="2925" y="2303"/>
                    <a:pt x="2932" y="2314"/>
                  </a:cubicBezTo>
                  <a:cubicBezTo>
                    <a:pt x="2988" y="2399"/>
                    <a:pt x="3080" y="2464"/>
                    <a:pt x="3163" y="2520"/>
                  </a:cubicBezTo>
                  <a:cubicBezTo>
                    <a:pt x="3218" y="2438"/>
                    <a:pt x="3290" y="2430"/>
                    <a:pt x="3382" y="2417"/>
                  </a:cubicBezTo>
                  <a:cubicBezTo>
                    <a:pt x="3460" y="2377"/>
                    <a:pt x="3404" y="2401"/>
                    <a:pt x="3484" y="2378"/>
                  </a:cubicBezTo>
                  <a:cubicBezTo>
                    <a:pt x="3497" y="2374"/>
                    <a:pt x="3513" y="2375"/>
                    <a:pt x="3523" y="2365"/>
                  </a:cubicBezTo>
                  <a:cubicBezTo>
                    <a:pt x="3529" y="2359"/>
                    <a:pt x="3523" y="2348"/>
                    <a:pt x="3523" y="2340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 rot="5561928">
              <a:off x="4624345" y="4492955"/>
              <a:ext cx="431800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07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" name="Line 24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04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5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5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101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2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6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98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9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94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6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91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2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86" name="Organigramme : Connecteur 85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87" name="Organigramme : Connecteur 86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8" name="Organigramme : Connecteur 87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9" name="Organigramme : Connecteur 88"/>
            <p:cNvSpPr/>
            <p:nvPr/>
          </p:nvSpPr>
          <p:spPr>
            <a:xfrm>
              <a:off x="1547664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90" name="Organigramme : Connecteur 89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112" name="ZoneTexte 111"/>
          <p:cNvSpPr txBox="1"/>
          <p:nvPr/>
        </p:nvSpPr>
        <p:spPr>
          <a:xfrm>
            <a:off x="2555776" y="2348880"/>
            <a:ext cx="3600400" cy="523220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CERCLE RESTAURATIF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0" name="Organigramme : Connecteur 79"/>
          <p:cNvSpPr/>
          <p:nvPr/>
        </p:nvSpPr>
        <p:spPr>
          <a:xfrm rot="19271454">
            <a:off x="1370617" y="731673"/>
            <a:ext cx="5868000" cy="586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Organigramme : Connecteur 37"/>
          <p:cNvSpPr/>
          <p:nvPr/>
        </p:nvSpPr>
        <p:spPr>
          <a:xfrm>
            <a:off x="4355976" y="4725144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i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0" y="5561364"/>
            <a:ext cx="9144000" cy="110799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« Un cercle est un cercle grâce à l’engagement de partager le pouvoir »</a:t>
            </a:r>
          </a:p>
          <a:p>
            <a:pPr marL="342900" indent="-342900" algn="ctr">
              <a:lnSpc>
                <a:spcPct val="150000"/>
              </a:lnSpc>
            </a:pP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>							</a:t>
            </a:r>
            <a:r>
              <a:rPr lang="fr-FR" sz="2000" dirty="0" err="1" smtClean="0">
                <a:solidFill>
                  <a:schemeClr val="accent1">
                    <a:lumMod val="75000"/>
                  </a:schemeClr>
                </a:solidFill>
              </a:rPr>
              <a:t>Dominic</a:t>
            </a: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1">
                    <a:lumMod val="75000"/>
                  </a:schemeClr>
                </a:solidFill>
              </a:rPr>
              <a:t>Barter</a:t>
            </a: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endParaRPr lang="fr-FR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Processus d’un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 (phase 1)</a:t>
            </a:r>
            <a:endParaRPr lang="fr-FR" sz="3600" b="1" dirty="0"/>
          </a:p>
        </p:txBody>
      </p:sp>
      <p:grpSp>
        <p:nvGrpSpPr>
          <p:cNvPr id="2" name="Groupe 76"/>
          <p:cNvGrpSpPr/>
          <p:nvPr/>
        </p:nvGrpSpPr>
        <p:grpSpPr>
          <a:xfrm>
            <a:off x="1403649" y="1340768"/>
            <a:ext cx="3816423" cy="3024336"/>
            <a:chOff x="1566511" y="1340768"/>
            <a:chExt cx="5597777" cy="4104456"/>
          </a:xfrm>
        </p:grpSpPr>
        <p:sp>
          <p:nvSpPr>
            <p:cNvPr id="78" name="Organigramme : Connecteur 77"/>
            <p:cNvSpPr/>
            <p:nvPr/>
          </p:nvSpPr>
          <p:spPr>
            <a:xfrm>
              <a:off x="4499992" y="4797152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79" name="Freeform 13"/>
            <p:cNvSpPr>
              <a:spLocks/>
            </p:cNvSpPr>
            <p:nvPr/>
          </p:nvSpPr>
          <p:spPr bwMode="auto">
            <a:xfrm rot="19072197">
              <a:off x="4357472" y="2981951"/>
              <a:ext cx="1151043" cy="1408112"/>
            </a:xfrm>
            <a:custGeom>
              <a:avLst/>
              <a:gdLst/>
              <a:ahLst/>
              <a:cxnLst>
                <a:cxn ang="0">
                  <a:pos x="1337" y="1761"/>
                </a:cxn>
                <a:cxn ang="0">
                  <a:pos x="1543" y="2468"/>
                </a:cxn>
                <a:cxn ang="0">
                  <a:pos x="1607" y="1903"/>
                </a:cxn>
                <a:cxn ang="0">
                  <a:pos x="1247" y="2275"/>
                </a:cxn>
                <a:cxn ang="0">
                  <a:pos x="1466" y="1954"/>
                </a:cxn>
                <a:cxn ang="0">
                  <a:pos x="2250" y="1710"/>
                </a:cxn>
                <a:cxn ang="0">
                  <a:pos x="1119" y="1813"/>
                </a:cxn>
                <a:cxn ang="0">
                  <a:pos x="1672" y="1028"/>
                </a:cxn>
                <a:cxn ang="0">
                  <a:pos x="1504" y="1285"/>
                </a:cxn>
                <a:cxn ang="0">
                  <a:pos x="1260" y="1363"/>
                </a:cxn>
                <a:cxn ang="0">
                  <a:pos x="1903" y="1195"/>
                </a:cxn>
                <a:cxn ang="0">
                  <a:pos x="1993" y="398"/>
                </a:cxn>
                <a:cxn ang="0">
                  <a:pos x="720" y="913"/>
                </a:cxn>
                <a:cxn ang="0">
                  <a:pos x="2674" y="1080"/>
                </a:cxn>
                <a:cxn ang="0">
                  <a:pos x="1839" y="797"/>
                </a:cxn>
                <a:cxn ang="0">
                  <a:pos x="1749" y="823"/>
                </a:cxn>
                <a:cxn ang="0">
                  <a:pos x="1659" y="643"/>
                </a:cxn>
                <a:cxn ang="0">
                  <a:pos x="2636" y="1491"/>
                </a:cxn>
                <a:cxn ang="0">
                  <a:pos x="2237" y="591"/>
                </a:cxn>
                <a:cxn ang="0">
                  <a:pos x="1337" y="1877"/>
                </a:cxn>
                <a:cxn ang="0">
                  <a:pos x="1929" y="1645"/>
                </a:cxn>
                <a:cxn ang="0">
                  <a:pos x="2289" y="2044"/>
                </a:cxn>
                <a:cxn ang="0">
                  <a:pos x="1916" y="1838"/>
                </a:cxn>
                <a:cxn ang="0">
                  <a:pos x="1659" y="2185"/>
                </a:cxn>
                <a:cxn ang="0">
                  <a:pos x="2057" y="1414"/>
                </a:cxn>
                <a:cxn ang="0">
                  <a:pos x="1466" y="2121"/>
                </a:cxn>
                <a:cxn ang="0">
                  <a:pos x="2764" y="2083"/>
                </a:cxn>
                <a:cxn ang="0">
                  <a:pos x="1774" y="1568"/>
                </a:cxn>
                <a:cxn ang="0">
                  <a:pos x="2623" y="424"/>
                </a:cxn>
                <a:cxn ang="0">
                  <a:pos x="1633" y="283"/>
                </a:cxn>
                <a:cxn ang="0">
                  <a:pos x="1530" y="1003"/>
                </a:cxn>
                <a:cxn ang="0">
                  <a:pos x="2263" y="591"/>
                </a:cxn>
                <a:cxn ang="0">
                  <a:pos x="1993" y="1363"/>
                </a:cxn>
                <a:cxn ang="0">
                  <a:pos x="849" y="1337"/>
                </a:cxn>
                <a:cxn ang="0">
                  <a:pos x="1839" y="745"/>
                </a:cxn>
                <a:cxn ang="0">
                  <a:pos x="2842" y="913"/>
                </a:cxn>
                <a:cxn ang="0">
                  <a:pos x="2983" y="488"/>
                </a:cxn>
                <a:cxn ang="0">
                  <a:pos x="2944" y="835"/>
                </a:cxn>
                <a:cxn ang="0">
                  <a:pos x="1710" y="553"/>
                </a:cxn>
                <a:cxn ang="0">
                  <a:pos x="1890" y="1517"/>
                </a:cxn>
                <a:cxn ang="0">
                  <a:pos x="2083" y="2173"/>
                </a:cxn>
                <a:cxn ang="0">
                  <a:pos x="2186" y="1285"/>
                </a:cxn>
                <a:cxn ang="0">
                  <a:pos x="1813" y="540"/>
                </a:cxn>
                <a:cxn ang="0">
                  <a:pos x="1543" y="1324"/>
                </a:cxn>
                <a:cxn ang="0">
                  <a:pos x="2237" y="1581"/>
                </a:cxn>
                <a:cxn ang="0">
                  <a:pos x="1929" y="874"/>
                </a:cxn>
                <a:cxn ang="0">
                  <a:pos x="2456" y="964"/>
                </a:cxn>
                <a:cxn ang="0">
                  <a:pos x="1363" y="1157"/>
                </a:cxn>
                <a:cxn ang="0">
                  <a:pos x="1620" y="1375"/>
                </a:cxn>
                <a:cxn ang="0">
                  <a:pos x="1543" y="2160"/>
                </a:cxn>
                <a:cxn ang="0">
                  <a:pos x="1839" y="1170"/>
                </a:cxn>
                <a:cxn ang="0">
                  <a:pos x="1774" y="1748"/>
                </a:cxn>
                <a:cxn ang="0">
                  <a:pos x="1376" y="2173"/>
                </a:cxn>
                <a:cxn ang="0">
                  <a:pos x="1954" y="2057"/>
                </a:cxn>
                <a:cxn ang="0">
                  <a:pos x="2032" y="463"/>
                </a:cxn>
                <a:cxn ang="0">
                  <a:pos x="2482" y="1645"/>
                </a:cxn>
                <a:cxn ang="0">
                  <a:pos x="1569" y="1311"/>
                </a:cxn>
                <a:cxn ang="0">
                  <a:pos x="2790" y="2108"/>
                </a:cxn>
                <a:cxn ang="0">
                  <a:pos x="3523" y="2340"/>
                </a:cxn>
              </a:cxnLst>
              <a:rect l="0" t="0" r="r" b="b"/>
              <a:pathLst>
                <a:path w="3613" h="2559">
                  <a:moveTo>
                    <a:pt x="0" y="1581"/>
                  </a:moveTo>
                  <a:cubicBezTo>
                    <a:pt x="50" y="1590"/>
                    <a:pt x="212" y="1555"/>
                    <a:pt x="334" y="1581"/>
                  </a:cubicBezTo>
                  <a:cubicBezTo>
                    <a:pt x="456" y="1607"/>
                    <a:pt x="639" y="1684"/>
                    <a:pt x="733" y="1735"/>
                  </a:cubicBezTo>
                  <a:cubicBezTo>
                    <a:pt x="811" y="1799"/>
                    <a:pt x="798" y="1855"/>
                    <a:pt x="900" y="1890"/>
                  </a:cubicBezTo>
                  <a:cubicBezTo>
                    <a:pt x="1048" y="1881"/>
                    <a:pt x="1096" y="1904"/>
                    <a:pt x="1196" y="1838"/>
                  </a:cubicBezTo>
                  <a:cubicBezTo>
                    <a:pt x="1205" y="1825"/>
                    <a:pt x="1209" y="1808"/>
                    <a:pt x="1222" y="1800"/>
                  </a:cubicBezTo>
                  <a:cubicBezTo>
                    <a:pt x="1245" y="1786"/>
                    <a:pt x="1273" y="1783"/>
                    <a:pt x="1299" y="1774"/>
                  </a:cubicBezTo>
                  <a:cubicBezTo>
                    <a:pt x="1312" y="1770"/>
                    <a:pt x="1325" y="1767"/>
                    <a:pt x="1337" y="1761"/>
                  </a:cubicBezTo>
                  <a:cubicBezTo>
                    <a:pt x="1354" y="1752"/>
                    <a:pt x="1371" y="1742"/>
                    <a:pt x="1389" y="1735"/>
                  </a:cubicBezTo>
                  <a:cubicBezTo>
                    <a:pt x="1403" y="1730"/>
                    <a:pt x="1495" y="1712"/>
                    <a:pt x="1504" y="1710"/>
                  </a:cubicBezTo>
                  <a:cubicBezTo>
                    <a:pt x="1556" y="1714"/>
                    <a:pt x="1609" y="1708"/>
                    <a:pt x="1659" y="1723"/>
                  </a:cubicBezTo>
                  <a:cubicBezTo>
                    <a:pt x="1682" y="1730"/>
                    <a:pt x="1699" y="1753"/>
                    <a:pt x="1710" y="1774"/>
                  </a:cubicBezTo>
                  <a:cubicBezTo>
                    <a:pt x="1757" y="1862"/>
                    <a:pt x="1756" y="1964"/>
                    <a:pt x="1787" y="2057"/>
                  </a:cubicBezTo>
                  <a:cubicBezTo>
                    <a:pt x="1782" y="2147"/>
                    <a:pt x="1812" y="2252"/>
                    <a:pt x="1762" y="2327"/>
                  </a:cubicBezTo>
                  <a:cubicBezTo>
                    <a:pt x="1727" y="2380"/>
                    <a:pt x="1679" y="2418"/>
                    <a:pt x="1620" y="2443"/>
                  </a:cubicBezTo>
                  <a:cubicBezTo>
                    <a:pt x="1595" y="2453"/>
                    <a:pt x="1543" y="2468"/>
                    <a:pt x="1543" y="2468"/>
                  </a:cubicBezTo>
                  <a:cubicBezTo>
                    <a:pt x="1368" y="2461"/>
                    <a:pt x="1157" y="2516"/>
                    <a:pt x="1067" y="2340"/>
                  </a:cubicBezTo>
                  <a:cubicBezTo>
                    <a:pt x="1045" y="2189"/>
                    <a:pt x="1092" y="2020"/>
                    <a:pt x="1003" y="1890"/>
                  </a:cubicBezTo>
                  <a:cubicBezTo>
                    <a:pt x="1022" y="1832"/>
                    <a:pt x="1019" y="1816"/>
                    <a:pt x="1106" y="1787"/>
                  </a:cubicBezTo>
                  <a:cubicBezTo>
                    <a:pt x="1132" y="1778"/>
                    <a:pt x="1157" y="1770"/>
                    <a:pt x="1183" y="1761"/>
                  </a:cubicBezTo>
                  <a:cubicBezTo>
                    <a:pt x="1196" y="1757"/>
                    <a:pt x="1222" y="1748"/>
                    <a:pt x="1222" y="1748"/>
                  </a:cubicBezTo>
                  <a:cubicBezTo>
                    <a:pt x="1252" y="1752"/>
                    <a:pt x="1284" y="1750"/>
                    <a:pt x="1312" y="1761"/>
                  </a:cubicBezTo>
                  <a:cubicBezTo>
                    <a:pt x="1341" y="1772"/>
                    <a:pt x="1361" y="1799"/>
                    <a:pt x="1389" y="1813"/>
                  </a:cubicBezTo>
                  <a:cubicBezTo>
                    <a:pt x="1464" y="1850"/>
                    <a:pt x="1525" y="1882"/>
                    <a:pt x="1607" y="1903"/>
                  </a:cubicBezTo>
                  <a:cubicBezTo>
                    <a:pt x="1791" y="1899"/>
                    <a:pt x="1977" y="1909"/>
                    <a:pt x="2160" y="1890"/>
                  </a:cubicBezTo>
                  <a:cubicBezTo>
                    <a:pt x="2169" y="1889"/>
                    <a:pt x="2329" y="1793"/>
                    <a:pt x="2340" y="1787"/>
                  </a:cubicBezTo>
                  <a:cubicBezTo>
                    <a:pt x="2382" y="1731"/>
                    <a:pt x="2384" y="1709"/>
                    <a:pt x="2404" y="1645"/>
                  </a:cubicBezTo>
                  <a:cubicBezTo>
                    <a:pt x="2382" y="1575"/>
                    <a:pt x="2343" y="1582"/>
                    <a:pt x="2276" y="1568"/>
                  </a:cubicBezTo>
                  <a:cubicBezTo>
                    <a:pt x="2246" y="1572"/>
                    <a:pt x="2212" y="1565"/>
                    <a:pt x="2186" y="1581"/>
                  </a:cubicBezTo>
                  <a:cubicBezTo>
                    <a:pt x="2071" y="1653"/>
                    <a:pt x="2027" y="1789"/>
                    <a:pt x="1929" y="1877"/>
                  </a:cubicBezTo>
                  <a:cubicBezTo>
                    <a:pt x="1860" y="1939"/>
                    <a:pt x="1784" y="1977"/>
                    <a:pt x="1710" y="2031"/>
                  </a:cubicBezTo>
                  <a:cubicBezTo>
                    <a:pt x="1571" y="2132"/>
                    <a:pt x="1418" y="2236"/>
                    <a:pt x="1247" y="2275"/>
                  </a:cubicBezTo>
                  <a:cubicBezTo>
                    <a:pt x="1183" y="2271"/>
                    <a:pt x="1118" y="2273"/>
                    <a:pt x="1054" y="2263"/>
                  </a:cubicBezTo>
                  <a:cubicBezTo>
                    <a:pt x="1037" y="2260"/>
                    <a:pt x="940" y="2220"/>
                    <a:pt x="913" y="2211"/>
                  </a:cubicBezTo>
                  <a:cubicBezTo>
                    <a:pt x="873" y="2095"/>
                    <a:pt x="950" y="2059"/>
                    <a:pt x="1016" y="1993"/>
                  </a:cubicBezTo>
                  <a:cubicBezTo>
                    <a:pt x="1031" y="1978"/>
                    <a:pt x="1036" y="1953"/>
                    <a:pt x="1054" y="1941"/>
                  </a:cubicBezTo>
                  <a:cubicBezTo>
                    <a:pt x="1121" y="1895"/>
                    <a:pt x="1219" y="1852"/>
                    <a:pt x="1299" y="1825"/>
                  </a:cubicBezTo>
                  <a:cubicBezTo>
                    <a:pt x="1316" y="1838"/>
                    <a:pt x="1335" y="1849"/>
                    <a:pt x="1350" y="1864"/>
                  </a:cubicBezTo>
                  <a:cubicBezTo>
                    <a:pt x="1369" y="1883"/>
                    <a:pt x="1380" y="1911"/>
                    <a:pt x="1402" y="1928"/>
                  </a:cubicBezTo>
                  <a:cubicBezTo>
                    <a:pt x="1420" y="1942"/>
                    <a:pt x="1445" y="1944"/>
                    <a:pt x="1466" y="1954"/>
                  </a:cubicBezTo>
                  <a:cubicBezTo>
                    <a:pt x="1535" y="1989"/>
                    <a:pt x="1582" y="2016"/>
                    <a:pt x="1659" y="2031"/>
                  </a:cubicBezTo>
                  <a:cubicBezTo>
                    <a:pt x="1848" y="2023"/>
                    <a:pt x="1925" y="2039"/>
                    <a:pt x="2070" y="1993"/>
                  </a:cubicBezTo>
                  <a:cubicBezTo>
                    <a:pt x="2165" y="2015"/>
                    <a:pt x="2238" y="2076"/>
                    <a:pt x="2314" y="2134"/>
                  </a:cubicBezTo>
                  <a:cubicBezTo>
                    <a:pt x="2323" y="2113"/>
                    <a:pt x="2340" y="2093"/>
                    <a:pt x="2340" y="2070"/>
                  </a:cubicBezTo>
                  <a:cubicBezTo>
                    <a:pt x="2340" y="2047"/>
                    <a:pt x="2320" y="2028"/>
                    <a:pt x="2314" y="2005"/>
                  </a:cubicBezTo>
                  <a:cubicBezTo>
                    <a:pt x="2302" y="1959"/>
                    <a:pt x="2298" y="1911"/>
                    <a:pt x="2289" y="1864"/>
                  </a:cubicBezTo>
                  <a:cubicBezTo>
                    <a:pt x="2284" y="1838"/>
                    <a:pt x="2282" y="1812"/>
                    <a:pt x="2276" y="1787"/>
                  </a:cubicBezTo>
                  <a:cubicBezTo>
                    <a:pt x="2269" y="1761"/>
                    <a:pt x="2250" y="1710"/>
                    <a:pt x="2250" y="1710"/>
                  </a:cubicBezTo>
                  <a:cubicBezTo>
                    <a:pt x="2235" y="1623"/>
                    <a:pt x="2241" y="1572"/>
                    <a:pt x="2147" y="1543"/>
                  </a:cubicBezTo>
                  <a:cubicBezTo>
                    <a:pt x="2100" y="1556"/>
                    <a:pt x="2050" y="1560"/>
                    <a:pt x="2006" y="1581"/>
                  </a:cubicBezTo>
                  <a:cubicBezTo>
                    <a:pt x="1959" y="1603"/>
                    <a:pt x="1877" y="1671"/>
                    <a:pt x="1877" y="1671"/>
                  </a:cubicBezTo>
                  <a:cubicBezTo>
                    <a:pt x="1832" y="1765"/>
                    <a:pt x="1873" y="1697"/>
                    <a:pt x="1762" y="1800"/>
                  </a:cubicBezTo>
                  <a:cubicBezTo>
                    <a:pt x="1493" y="2050"/>
                    <a:pt x="1811" y="1754"/>
                    <a:pt x="1620" y="1967"/>
                  </a:cubicBezTo>
                  <a:cubicBezTo>
                    <a:pt x="1594" y="1996"/>
                    <a:pt x="1558" y="2016"/>
                    <a:pt x="1530" y="2044"/>
                  </a:cubicBezTo>
                  <a:cubicBezTo>
                    <a:pt x="1479" y="2040"/>
                    <a:pt x="1426" y="2042"/>
                    <a:pt x="1376" y="2031"/>
                  </a:cubicBezTo>
                  <a:cubicBezTo>
                    <a:pt x="1263" y="2006"/>
                    <a:pt x="1178" y="1903"/>
                    <a:pt x="1119" y="1813"/>
                  </a:cubicBezTo>
                  <a:cubicBezTo>
                    <a:pt x="1115" y="1787"/>
                    <a:pt x="1104" y="1761"/>
                    <a:pt x="1106" y="1735"/>
                  </a:cubicBezTo>
                  <a:cubicBezTo>
                    <a:pt x="1108" y="1712"/>
                    <a:pt x="1124" y="1693"/>
                    <a:pt x="1132" y="1671"/>
                  </a:cubicBezTo>
                  <a:cubicBezTo>
                    <a:pt x="1158" y="1601"/>
                    <a:pt x="1203" y="1553"/>
                    <a:pt x="1273" y="1530"/>
                  </a:cubicBezTo>
                  <a:cubicBezTo>
                    <a:pt x="1397" y="1345"/>
                    <a:pt x="1806" y="1455"/>
                    <a:pt x="1916" y="1453"/>
                  </a:cubicBezTo>
                  <a:cubicBezTo>
                    <a:pt x="1929" y="1431"/>
                    <a:pt x="1946" y="1412"/>
                    <a:pt x="1954" y="1388"/>
                  </a:cubicBezTo>
                  <a:cubicBezTo>
                    <a:pt x="1998" y="1266"/>
                    <a:pt x="1944" y="1122"/>
                    <a:pt x="1890" y="1015"/>
                  </a:cubicBezTo>
                  <a:cubicBezTo>
                    <a:pt x="1882" y="999"/>
                    <a:pt x="1856" y="1007"/>
                    <a:pt x="1839" y="1003"/>
                  </a:cubicBezTo>
                  <a:cubicBezTo>
                    <a:pt x="1783" y="1011"/>
                    <a:pt x="1726" y="1014"/>
                    <a:pt x="1672" y="1028"/>
                  </a:cubicBezTo>
                  <a:cubicBezTo>
                    <a:pt x="1647" y="1035"/>
                    <a:pt x="1520" y="1109"/>
                    <a:pt x="1504" y="1118"/>
                  </a:cubicBezTo>
                  <a:cubicBezTo>
                    <a:pt x="1442" y="1152"/>
                    <a:pt x="1374" y="1173"/>
                    <a:pt x="1312" y="1208"/>
                  </a:cubicBezTo>
                  <a:cubicBezTo>
                    <a:pt x="1280" y="1226"/>
                    <a:pt x="1256" y="1258"/>
                    <a:pt x="1222" y="1273"/>
                  </a:cubicBezTo>
                  <a:cubicBezTo>
                    <a:pt x="1176" y="1294"/>
                    <a:pt x="1069" y="1320"/>
                    <a:pt x="1003" y="1337"/>
                  </a:cubicBezTo>
                  <a:cubicBezTo>
                    <a:pt x="954" y="1333"/>
                    <a:pt x="733" y="1354"/>
                    <a:pt x="810" y="1221"/>
                  </a:cubicBezTo>
                  <a:cubicBezTo>
                    <a:pt x="818" y="1207"/>
                    <a:pt x="836" y="1204"/>
                    <a:pt x="849" y="1195"/>
                  </a:cubicBezTo>
                  <a:cubicBezTo>
                    <a:pt x="1055" y="1207"/>
                    <a:pt x="1249" y="1239"/>
                    <a:pt x="1453" y="1260"/>
                  </a:cubicBezTo>
                  <a:cubicBezTo>
                    <a:pt x="1470" y="1268"/>
                    <a:pt x="1486" y="1278"/>
                    <a:pt x="1504" y="1285"/>
                  </a:cubicBezTo>
                  <a:cubicBezTo>
                    <a:pt x="1529" y="1295"/>
                    <a:pt x="1582" y="1311"/>
                    <a:pt x="1582" y="1311"/>
                  </a:cubicBezTo>
                  <a:cubicBezTo>
                    <a:pt x="1702" y="1306"/>
                    <a:pt x="1892" y="1345"/>
                    <a:pt x="1993" y="1247"/>
                  </a:cubicBezTo>
                  <a:cubicBezTo>
                    <a:pt x="1989" y="1217"/>
                    <a:pt x="2009" y="1165"/>
                    <a:pt x="1980" y="1157"/>
                  </a:cubicBezTo>
                  <a:cubicBezTo>
                    <a:pt x="1925" y="1141"/>
                    <a:pt x="1869" y="1183"/>
                    <a:pt x="1813" y="1195"/>
                  </a:cubicBezTo>
                  <a:cubicBezTo>
                    <a:pt x="1721" y="1215"/>
                    <a:pt x="1637" y="1257"/>
                    <a:pt x="1543" y="1273"/>
                  </a:cubicBezTo>
                  <a:cubicBezTo>
                    <a:pt x="1479" y="1284"/>
                    <a:pt x="1414" y="1287"/>
                    <a:pt x="1350" y="1298"/>
                  </a:cubicBezTo>
                  <a:cubicBezTo>
                    <a:pt x="1329" y="1307"/>
                    <a:pt x="1305" y="1311"/>
                    <a:pt x="1286" y="1324"/>
                  </a:cubicBezTo>
                  <a:cubicBezTo>
                    <a:pt x="1273" y="1333"/>
                    <a:pt x="1275" y="1367"/>
                    <a:pt x="1260" y="1363"/>
                  </a:cubicBezTo>
                  <a:cubicBezTo>
                    <a:pt x="1241" y="1358"/>
                    <a:pt x="1241" y="1329"/>
                    <a:pt x="1234" y="1311"/>
                  </a:cubicBezTo>
                  <a:cubicBezTo>
                    <a:pt x="1220" y="1277"/>
                    <a:pt x="1209" y="1242"/>
                    <a:pt x="1196" y="1208"/>
                  </a:cubicBezTo>
                  <a:cubicBezTo>
                    <a:pt x="1192" y="1174"/>
                    <a:pt x="1180" y="1140"/>
                    <a:pt x="1183" y="1105"/>
                  </a:cubicBezTo>
                  <a:cubicBezTo>
                    <a:pt x="1185" y="1082"/>
                    <a:pt x="1186" y="1043"/>
                    <a:pt x="1209" y="1041"/>
                  </a:cubicBezTo>
                  <a:cubicBezTo>
                    <a:pt x="1282" y="1033"/>
                    <a:pt x="1354" y="1069"/>
                    <a:pt x="1427" y="1080"/>
                  </a:cubicBezTo>
                  <a:cubicBezTo>
                    <a:pt x="1470" y="1086"/>
                    <a:pt x="1513" y="1089"/>
                    <a:pt x="1556" y="1093"/>
                  </a:cubicBezTo>
                  <a:cubicBezTo>
                    <a:pt x="1590" y="1106"/>
                    <a:pt x="1624" y="1121"/>
                    <a:pt x="1659" y="1131"/>
                  </a:cubicBezTo>
                  <a:cubicBezTo>
                    <a:pt x="1740" y="1155"/>
                    <a:pt x="1903" y="1195"/>
                    <a:pt x="1903" y="1195"/>
                  </a:cubicBezTo>
                  <a:cubicBezTo>
                    <a:pt x="1963" y="1231"/>
                    <a:pt x="2025" y="1248"/>
                    <a:pt x="2083" y="1285"/>
                  </a:cubicBezTo>
                  <a:cubicBezTo>
                    <a:pt x="2126" y="1281"/>
                    <a:pt x="2171" y="1286"/>
                    <a:pt x="2212" y="1273"/>
                  </a:cubicBezTo>
                  <a:cubicBezTo>
                    <a:pt x="2297" y="1247"/>
                    <a:pt x="2312" y="1176"/>
                    <a:pt x="2340" y="1105"/>
                  </a:cubicBezTo>
                  <a:cubicBezTo>
                    <a:pt x="2344" y="1007"/>
                    <a:pt x="2342" y="908"/>
                    <a:pt x="2353" y="810"/>
                  </a:cubicBezTo>
                  <a:cubicBezTo>
                    <a:pt x="2355" y="793"/>
                    <a:pt x="2407" y="672"/>
                    <a:pt x="2417" y="643"/>
                  </a:cubicBezTo>
                  <a:cubicBezTo>
                    <a:pt x="2289" y="513"/>
                    <a:pt x="2438" y="653"/>
                    <a:pt x="2314" y="565"/>
                  </a:cubicBezTo>
                  <a:cubicBezTo>
                    <a:pt x="2263" y="529"/>
                    <a:pt x="2238" y="497"/>
                    <a:pt x="2173" y="475"/>
                  </a:cubicBezTo>
                  <a:cubicBezTo>
                    <a:pt x="2109" y="427"/>
                    <a:pt x="2067" y="423"/>
                    <a:pt x="1993" y="398"/>
                  </a:cubicBezTo>
                  <a:cubicBezTo>
                    <a:pt x="1942" y="402"/>
                    <a:pt x="1888" y="396"/>
                    <a:pt x="1839" y="411"/>
                  </a:cubicBezTo>
                  <a:cubicBezTo>
                    <a:pt x="1812" y="419"/>
                    <a:pt x="1794" y="444"/>
                    <a:pt x="1774" y="463"/>
                  </a:cubicBezTo>
                  <a:cubicBezTo>
                    <a:pt x="1730" y="504"/>
                    <a:pt x="1689" y="548"/>
                    <a:pt x="1646" y="591"/>
                  </a:cubicBezTo>
                  <a:cubicBezTo>
                    <a:pt x="1319" y="918"/>
                    <a:pt x="1641" y="535"/>
                    <a:pt x="1389" y="848"/>
                  </a:cubicBezTo>
                  <a:cubicBezTo>
                    <a:pt x="1359" y="885"/>
                    <a:pt x="1301" y="903"/>
                    <a:pt x="1260" y="925"/>
                  </a:cubicBezTo>
                  <a:cubicBezTo>
                    <a:pt x="1177" y="971"/>
                    <a:pt x="1212" y="962"/>
                    <a:pt x="1119" y="1003"/>
                  </a:cubicBezTo>
                  <a:cubicBezTo>
                    <a:pt x="1060" y="1029"/>
                    <a:pt x="989" y="1028"/>
                    <a:pt x="926" y="1041"/>
                  </a:cubicBezTo>
                  <a:cubicBezTo>
                    <a:pt x="762" y="1027"/>
                    <a:pt x="745" y="1062"/>
                    <a:pt x="720" y="913"/>
                  </a:cubicBezTo>
                  <a:cubicBezTo>
                    <a:pt x="1000" y="883"/>
                    <a:pt x="1276" y="868"/>
                    <a:pt x="1556" y="848"/>
                  </a:cubicBezTo>
                  <a:cubicBezTo>
                    <a:pt x="1659" y="857"/>
                    <a:pt x="1770" y="832"/>
                    <a:pt x="1864" y="874"/>
                  </a:cubicBezTo>
                  <a:cubicBezTo>
                    <a:pt x="1900" y="890"/>
                    <a:pt x="1865" y="953"/>
                    <a:pt x="1877" y="990"/>
                  </a:cubicBezTo>
                  <a:cubicBezTo>
                    <a:pt x="1882" y="1005"/>
                    <a:pt x="1960" y="1061"/>
                    <a:pt x="1967" y="1067"/>
                  </a:cubicBezTo>
                  <a:cubicBezTo>
                    <a:pt x="2019" y="1063"/>
                    <a:pt x="2072" y="1068"/>
                    <a:pt x="2122" y="1054"/>
                  </a:cubicBezTo>
                  <a:cubicBezTo>
                    <a:pt x="2137" y="1050"/>
                    <a:pt x="2135" y="1025"/>
                    <a:pt x="2147" y="1015"/>
                  </a:cubicBezTo>
                  <a:cubicBezTo>
                    <a:pt x="2158" y="1007"/>
                    <a:pt x="2173" y="1007"/>
                    <a:pt x="2186" y="1003"/>
                  </a:cubicBezTo>
                  <a:cubicBezTo>
                    <a:pt x="2417" y="1028"/>
                    <a:pt x="2489" y="1033"/>
                    <a:pt x="2674" y="1080"/>
                  </a:cubicBezTo>
                  <a:cubicBezTo>
                    <a:pt x="2717" y="1071"/>
                    <a:pt x="2783" y="1093"/>
                    <a:pt x="2803" y="1054"/>
                  </a:cubicBezTo>
                  <a:cubicBezTo>
                    <a:pt x="2834" y="992"/>
                    <a:pt x="2796" y="917"/>
                    <a:pt x="2790" y="848"/>
                  </a:cubicBezTo>
                  <a:cubicBezTo>
                    <a:pt x="2779" y="714"/>
                    <a:pt x="2710" y="606"/>
                    <a:pt x="2572" y="578"/>
                  </a:cubicBezTo>
                  <a:cubicBezTo>
                    <a:pt x="2516" y="582"/>
                    <a:pt x="2459" y="581"/>
                    <a:pt x="2404" y="591"/>
                  </a:cubicBezTo>
                  <a:cubicBezTo>
                    <a:pt x="2389" y="594"/>
                    <a:pt x="2380" y="610"/>
                    <a:pt x="2366" y="617"/>
                  </a:cubicBezTo>
                  <a:cubicBezTo>
                    <a:pt x="2345" y="627"/>
                    <a:pt x="2324" y="635"/>
                    <a:pt x="2302" y="643"/>
                  </a:cubicBezTo>
                  <a:cubicBezTo>
                    <a:pt x="2175" y="688"/>
                    <a:pt x="2057" y="742"/>
                    <a:pt x="1929" y="784"/>
                  </a:cubicBezTo>
                  <a:cubicBezTo>
                    <a:pt x="1900" y="794"/>
                    <a:pt x="1869" y="791"/>
                    <a:pt x="1839" y="797"/>
                  </a:cubicBezTo>
                  <a:cubicBezTo>
                    <a:pt x="1804" y="804"/>
                    <a:pt x="1771" y="818"/>
                    <a:pt x="1736" y="823"/>
                  </a:cubicBezTo>
                  <a:cubicBezTo>
                    <a:pt x="1655" y="835"/>
                    <a:pt x="1492" y="848"/>
                    <a:pt x="1492" y="848"/>
                  </a:cubicBezTo>
                  <a:cubicBezTo>
                    <a:pt x="1350" y="844"/>
                    <a:pt x="1208" y="851"/>
                    <a:pt x="1067" y="835"/>
                  </a:cubicBezTo>
                  <a:cubicBezTo>
                    <a:pt x="1054" y="833"/>
                    <a:pt x="1054" y="810"/>
                    <a:pt x="1054" y="797"/>
                  </a:cubicBezTo>
                  <a:cubicBezTo>
                    <a:pt x="1054" y="709"/>
                    <a:pt x="1056" y="726"/>
                    <a:pt x="1119" y="694"/>
                  </a:cubicBezTo>
                  <a:cubicBezTo>
                    <a:pt x="1235" y="705"/>
                    <a:pt x="1354" y="703"/>
                    <a:pt x="1466" y="733"/>
                  </a:cubicBezTo>
                  <a:cubicBezTo>
                    <a:pt x="1520" y="748"/>
                    <a:pt x="1568" y="781"/>
                    <a:pt x="1620" y="797"/>
                  </a:cubicBezTo>
                  <a:cubicBezTo>
                    <a:pt x="1662" y="810"/>
                    <a:pt x="1706" y="814"/>
                    <a:pt x="1749" y="823"/>
                  </a:cubicBezTo>
                  <a:cubicBezTo>
                    <a:pt x="1792" y="832"/>
                    <a:pt x="1877" y="848"/>
                    <a:pt x="1877" y="848"/>
                  </a:cubicBezTo>
                  <a:cubicBezTo>
                    <a:pt x="2042" y="835"/>
                    <a:pt x="2189" y="797"/>
                    <a:pt x="2353" y="784"/>
                  </a:cubicBezTo>
                  <a:cubicBezTo>
                    <a:pt x="2460" y="729"/>
                    <a:pt x="2420" y="680"/>
                    <a:pt x="2404" y="540"/>
                  </a:cubicBezTo>
                  <a:cubicBezTo>
                    <a:pt x="2404" y="537"/>
                    <a:pt x="2381" y="465"/>
                    <a:pt x="2379" y="463"/>
                  </a:cubicBezTo>
                  <a:cubicBezTo>
                    <a:pt x="2348" y="426"/>
                    <a:pt x="2324" y="365"/>
                    <a:pt x="2276" y="360"/>
                  </a:cubicBezTo>
                  <a:cubicBezTo>
                    <a:pt x="2237" y="356"/>
                    <a:pt x="2199" y="351"/>
                    <a:pt x="2160" y="347"/>
                  </a:cubicBezTo>
                  <a:cubicBezTo>
                    <a:pt x="2104" y="360"/>
                    <a:pt x="2047" y="367"/>
                    <a:pt x="1993" y="385"/>
                  </a:cubicBezTo>
                  <a:cubicBezTo>
                    <a:pt x="1856" y="431"/>
                    <a:pt x="1763" y="553"/>
                    <a:pt x="1659" y="643"/>
                  </a:cubicBezTo>
                  <a:cubicBezTo>
                    <a:pt x="1543" y="743"/>
                    <a:pt x="1383" y="812"/>
                    <a:pt x="1234" y="835"/>
                  </a:cubicBezTo>
                  <a:cubicBezTo>
                    <a:pt x="1170" y="857"/>
                    <a:pt x="1146" y="832"/>
                    <a:pt x="1093" y="797"/>
                  </a:cubicBezTo>
                  <a:cubicBezTo>
                    <a:pt x="1471" y="779"/>
                    <a:pt x="1846" y="740"/>
                    <a:pt x="2224" y="758"/>
                  </a:cubicBezTo>
                  <a:cubicBezTo>
                    <a:pt x="2260" y="1005"/>
                    <a:pt x="2316" y="1221"/>
                    <a:pt x="2417" y="1453"/>
                  </a:cubicBezTo>
                  <a:cubicBezTo>
                    <a:pt x="2452" y="1533"/>
                    <a:pt x="2483" y="1597"/>
                    <a:pt x="2546" y="1658"/>
                  </a:cubicBezTo>
                  <a:cubicBezTo>
                    <a:pt x="2563" y="1650"/>
                    <a:pt x="2586" y="1648"/>
                    <a:pt x="2597" y="1633"/>
                  </a:cubicBezTo>
                  <a:cubicBezTo>
                    <a:pt x="2610" y="1615"/>
                    <a:pt x="2604" y="1589"/>
                    <a:pt x="2610" y="1568"/>
                  </a:cubicBezTo>
                  <a:cubicBezTo>
                    <a:pt x="2617" y="1542"/>
                    <a:pt x="2627" y="1517"/>
                    <a:pt x="2636" y="1491"/>
                  </a:cubicBezTo>
                  <a:cubicBezTo>
                    <a:pt x="2649" y="1390"/>
                    <a:pt x="2669" y="1295"/>
                    <a:pt x="2687" y="1195"/>
                  </a:cubicBezTo>
                  <a:cubicBezTo>
                    <a:pt x="2709" y="1076"/>
                    <a:pt x="2713" y="964"/>
                    <a:pt x="2752" y="848"/>
                  </a:cubicBezTo>
                  <a:cubicBezTo>
                    <a:pt x="2748" y="784"/>
                    <a:pt x="2749" y="719"/>
                    <a:pt x="2739" y="655"/>
                  </a:cubicBezTo>
                  <a:cubicBezTo>
                    <a:pt x="2730" y="600"/>
                    <a:pt x="2656" y="493"/>
                    <a:pt x="2623" y="450"/>
                  </a:cubicBezTo>
                  <a:cubicBezTo>
                    <a:pt x="2602" y="386"/>
                    <a:pt x="2567" y="380"/>
                    <a:pt x="2507" y="360"/>
                  </a:cubicBezTo>
                  <a:cubicBezTo>
                    <a:pt x="2484" y="375"/>
                    <a:pt x="2434" y="407"/>
                    <a:pt x="2417" y="424"/>
                  </a:cubicBezTo>
                  <a:cubicBezTo>
                    <a:pt x="2402" y="439"/>
                    <a:pt x="2395" y="461"/>
                    <a:pt x="2379" y="475"/>
                  </a:cubicBezTo>
                  <a:cubicBezTo>
                    <a:pt x="2334" y="517"/>
                    <a:pt x="2284" y="552"/>
                    <a:pt x="2237" y="591"/>
                  </a:cubicBezTo>
                  <a:cubicBezTo>
                    <a:pt x="2216" y="608"/>
                    <a:pt x="2063" y="659"/>
                    <a:pt x="2044" y="668"/>
                  </a:cubicBezTo>
                  <a:cubicBezTo>
                    <a:pt x="2021" y="678"/>
                    <a:pt x="2002" y="695"/>
                    <a:pt x="1980" y="707"/>
                  </a:cubicBezTo>
                  <a:cubicBezTo>
                    <a:pt x="1833" y="785"/>
                    <a:pt x="1762" y="790"/>
                    <a:pt x="1697" y="951"/>
                  </a:cubicBezTo>
                  <a:cubicBezTo>
                    <a:pt x="1693" y="1002"/>
                    <a:pt x="1684" y="1053"/>
                    <a:pt x="1684" y="1105"/>
                  </a:cubicBezTo>
                  <a:cubicBezTo>
                    <a:pt x="1684" y="1295"/>
                    <a:pt x="1759" y="1523"/>
                    <a:pt x="1607" y="1671"/>
                  </a:cubicBezTo>
                  <a:cubicBezTo>
                    <a:pt x="1585" y="1737"/>
                    <a:pt x="1524" y="1909"/>
                    <a:pt x="1479" y="1954"/>
                  </a:cubicBezTo>
                  <a:cubicBezTo>
                    <a:pt x="1425" y="2008"/>
                    <a:pt x="1451" y="1978"/>
                    <a:pt x="1402" y="2044"/>
                  </a:cubicBezTo>
                  <a:cubicBezTo>
                    <a:pt x="1380" y="1988"/>
                    <a:pt x="1357" y="1933"/>
                    <a:pt x="1337" y="1877"/>
                  </a:cubicBezTo>
                  <a:cubicBezTo>
                    <a:pt x="1322" y="1835"/>
                    <a:pt x="1319" y="1788"/>
                    <a:pt x="1299" y="1748"/>
                  </a:cubicBezTo>
                  <a:cubicBezTo>
                    <a:pt x="1280" y="1710"/>
                    <a:pt x="1245" y="1681"/>
                    <a:pt x="1222" y="1645"/>
                  </a:cubicBezTo>
                  <a:cubicBezTo>
                    <a:pt x="1202" y="1613"/>
                    <a:pt x="1188" y="1577"/>
                    <a:pt x="1170" y="1543"/>
                  </a:cubicBezTo>
                  <a:cubicBezTo>
                    <a:pt x="1154" y="1513"/>
                    <a:pt x="1134" y="1484"/>
                    <a:pt x="1119" y="1453"/>
                  </a:cubicBezTo>
                  <a:cubicBezTo>
                    <a:pt x="1113" y="1441"/>
                    <a:pt x="1093" y="1411"/>
                    <a:pt x="1106" y="1414"/>
                  </a:cubicBezTo>
                  <a:cubicBezTo>
                    <a:pt x="1191" y="1430"/>
                    <a:pt x="1249" y="1550"/>
                    <a:pt x="1299" y="1607"/>
                  </a:cubicBezTo>
                  <a:cubicBezTo>
                    <a:pt x="1345" y="1659"/>
                    <a:pt x="1414" y="1675"/>
                    <a:pt x="1479" y="1697"/>
                  </a:cubicBezTo>
                  <a:cubicBezTo>
                    <a:pt x="1685" y="1690"/>
                    <a:pt x="1790" y="1738"/>
                    <a:pt x="1929" y="1645"/>
                  </a:cubicBezTo>
                  <a:cubicBezTo>
                    <a:pt x="1965" y="1467"/>
                    <a:pt x="1926" y="1679"/>
                    <a:pt x="1954" y="1285"/>
                  </a:cubicBezTo>
                  <a:cubicBezTo>
                    <a:pt x="1960" y="1200"/>
                    <a:pt x="1994" y="1141"/>
                    <a:pt x="2019" y="1067"/>
                  </a:cubicBezTo>
                  <a:cubicBezTo>
                    <a:pt x="2004" y="1228"/>
                    <a:pt x="1988" y="1417"/>
                    <a:pt x="2057" y="1568"/>
                  </a:cubicBezTo>
                  <a:cubicBezTo>
                    <a:pt x="2069" y="1593"/>
                    <a:pt x="2093" y="1610"/>
                    <a:pt x="2109" y="1633"/>
                  </a:cubicBezTo>
                  <a:cubicBezTo>
                    <a:pt x="2123" y="1653"/>
                    <a:pt x="2128" y="1681"/>
                    <a:pt x="2147" y="1697"/>
                  </a:cubicBezTo>
                  <a:cubicBezTo>
                    <a:pt x="2197" y="1741"/>
                    <a:pt x="2337" y="1757"/>
                    <a:pt x="2404" y="1774"/>
                  </a:cubicBezTo>
                  <a:cubicBezTo>
                    <a:pt x="2382" y="1829"/>
                    <a:pt x="2365" y="1887"/>
                    <a:pt x="2340" y="1941"/>
                  </a:cubicBezTo>
                  <a:cubicBezTo>
                    <a:pt x="2324" y="1976"/>
                    <a:pt x="2300" y="2007"/>
                    <a:pt x="2289" y="2044"/>
                  </a:cubicBezTo>
                  <a:cubicBezTo>
                    <a:pt x="2257" y="2156"/>
                    <a:pt x="2275" y="2105"/>
                    <a:pt x="2237" y="2198"/>
                  </a:cubicBezTo>
                  <a:cubicBezTo>
                    <a:pt x="2233" y="2237"/>
                    <a:pt x="2224" y="2275"/>
                    <a:pt x="2224" y="2314"/>
                  </a:cubicBezTo>
                  <a:cubicBezTo>
                    <a:pt x="2224" y="2332"/>
                    <a:pt x="2227" y="2380"/>
                    <a:pt x="2237" y="2365"/>
                  </a:cubicBezTo>
                  <a:cubicBezTo>
                    <a:pt x="2254" y="2340"/>
                    <a:pt x="2241" y="2304"/>
                    <a:pt x="2250" y="2275"/>
                  </a:cubicBezTo>
                  <a:cubicBezTo>
                    <a:pt x="2254" y="2260"/>
                    <a:pt x="2267" y="2250"/>
                    <a:pt x="2276" y="2237"/>
                  </a:cubicBezTo>
                  <a:cubicBezTo>
                    <a:pt x="2284" y="2207"/>
                    <a:pt x="2306" y="2178"/>
                    <a:pt x="2302" y="2147"/>
                  </a:cubicBezTo>
                  <a:cubicBezTo>
                    <a:pt x="2293" y="2067"/>
                    <a:pt x="2246" y="2036"/>
                    <a:pt x="2186" y="1993"/>
                  </a:cubicBezTo>
                  <a:cubicBezTo>
                    <a:pt x="2104" y="1935"/>
                    <a:pt x="2009" y="1880"/>
                    <a:pt x="1916" y="1838"/>
                  </a:cubicBezTo>
                  <a:cubicBezTo>
                    <a:pt x="1891" y="1827"/>
                    <a:pt x="1806" y="1816"/>
                    <a:pt x="1787" y="1813"/>
                  </a:cubicBezTo>
                  <a:cubicBezTo>
                    <a:pt x="1766" y="1817"/>
                    <a:pt x="1740" y="1811"/>
                    <a:pt x="1723" y="1825"/>
                  </a:cubicBezTo>
                  <a:cubicBezTo>
                    <a:pt x="1709" y="1836"/>
                    <a:pt x="1713" y="1859"/>
                    <a:pt x="1710" y="1877"/>
                  </a:cubicBezTo>
                  <a:cubicBezTo>
                    <a:pt x="1694" y="1978"/>
                    <a:pt x="1707" y="1992"/>
                    <a:pt x="1672" y="2083"/>
                  </a:cubicBezTo>
                  <a:cubicBezTo>
                    <a:pt x="1640" y="2168"/>
                    <a:pt x="1530" y="2327"/>
                    <a:pt x="1466" y="2391"/>
                  </a:cubicBezTo>
                  <a:cubicBezTo>
                    <a:pt x="1457" y="2378"/>
                    <a:pt x="1442" y="2368"/>
                    <a:pt x="1440" y="2353"/>
                  </a:cubicBezTo>
                  <a:cubicBezTo>
                    <a:pt x="1430" y="2252"/>
                    <a:pt x="1442" y="2272"/>
                    <a:pt x="1504" y="2237"/>
                  </a:cubicBezTo>
                  <a:cubicBezTo>
                    <a:pt x="1604" y="2181"/>
                    <a:pt x="1534" y="2203"/>
                    <a:pt x="1659" y="2185"/>
                  </a:cubicBezTo>
                  <a:cubicBezTo>
                    <a:pt x="1745" y="2158"/>
                    <a:pt x="1798" y="2163"/>
                    <a:pt x="1890" y="2173"/>
                  </a:cubicBezTo>
                  <a:cubicBezTo>
                    <a:pt x="1928" y="2223"/>
                    <a:pt x="1934" y="2257"/>
                    <a:pt x="1993" y="2275"/>
                  </a:cubicBezTo>
                  <a:cubicBezTo>
                    <a:pt x="2074" y="2356"/>
                    <a:pt x="2157" y="2325"/>
                    <a:pt x="2263" y="2314"/>
                  </a:cubicBezTo>
                  <a:cubicBezTo>
                    <a:pt x="2325" y="2293"/>
                    <a:pt x="2338" y="2259"/>
                    <a:pt x="2353" y="2198"/>
                  </a:cubicBezTo>
                  <a:cubicBezTo>
                    <a:pt x="2374" y="1881"/>
                    <a:pt x="2370" y="2069"/>
                    <a:pt x="2340" y="1633"/>
                  </a:cubicBezTo>
                  <a:cubicBezTo>
                    <a:pt x="2337" y="1594"/>
                    <a:pt x="2293" y="1489"/>
                    <a:pt x="2276" y="1478"/>
                  </a:cubicBezTo>
                  <a:cubicBezTo>
                    <a:pt x="2233" y="1451"/>
                    <a:pt x="2202" y="1416"/>
                    <a:pt x="2160" y="1388"/>
                  </a:cubicBezTo>
                  <a:cubicBezTo>
                    <a:pt x="2126" y="1397"/>
                    <a:pt x="2090" y="1401"/>
                    <a:pt x="2057" y="1414"/>
                  </a:cubicBezTo>
                  <a:cubicBezTo>
                    <a:pt x="2034" y="1423"/>
                    <a:pt x="2015" y="1442"/>
                    <a:pt x="1993" y="1453"/>
                  </a:cubicBezTo>
                  <a:cubicBezTo>
                    <a:pt x="1981" y="1459"/>
                    <a:pt x="1967" y="1461"/>
                    <a:pt x="1954" y="1465"/>
                  </a:cubicBezTo>
                  <a:cubicBezTo>
                    <a:pt x="1916" y="1495"/>
                    <a:pt x="1877" y="1525"/>
                    <a:pt x="1839" y="1555"/>
                  </a:cubicBezTo>
                  <a:cubicBezTo>
                    <a:pt x="1836" y="1557"/>
                    <a:pt x="1749" y="1607"/>
                    <a:pt x="1736" y="1620"/>
                  </a:cubicBezTo>
                  <a:cubicBezTo>
                    <a:pt x="1721" y="1635"/>
                    <a:pt x="1713" y="1657"/>
                    <a:pt x="1697" y="1671"/>
                  </a:cubicBezTo>
                  <a:cubicBezTo>
                    <a:pt x="1662" y="1700"/>
                    <a:pt x="1611" y="1712"/>
                    <a:pt x="1582" y="1748"/>
                  </a:cubicBezTo>
                  <a:cubicBezTo>
                    <a:pt x="1537" y="1804"/>
                    <a:pt x="1502" y="1854"/>
                    <a:pt x="1466" y="1915"/>
                  </a:cubicBezTo>
                  <a:cubicBezTo>
                    <a:pt x="1450" y="1994"/>
                    <a:pt x="1437" y="2027"/>
                    <a:pt x="1466" y="2121"/>
                  </a:cubicBezTo>
                  <a:cubicBezTo>
                    <a:pt x="1470" y="2136"/>
                    <a:pt x="1492" y="2137"/>
                    <a:pt x="1504" y="2147"/>
                  </a:cubicBezTo>
                  <a:cubicBezTo>
                    <a:pt x="1560" y="2193"/>
                    <a:pt x="1533" y="2190"/>
                    <a:pt x="1607" y="2237"/>
                  </a:cubicBezTo>
                  <a:cubicBezTo>
                    <a:pt x="1741" y="2323"/>
                    <a:pt x="1883" y="2390"/>
                    <a:pt x="2032" y="2443"/>
                  </a:cubicBezTo>
                  <a:cubicBezTo>
                    <a:pt x="2114" y="2472"/>
                    <a:pt x="2190" y="2523"/>
                    <a:pt x="2276" y="2533"/>
                  </a:cubicBezTo>
                  <a:cubicBezTo>
                    <a:pt x="2345" y="2541"/>
                    <a:pt x="2482" y="2558"/>
                    <a:pt x="2482" y="2558"/>
                  </a:cubicBezTo>
                  <a:cubicBezTo>
                    <a:pt x="2559" y="2554"/>
                    <a:pt x="2637" y="2559"/>
                    <a:pt x="2713" y="2545"/>
                  </a:cubicBezTo>
                  <a:cubicBezTo>
                    <a:pt x="2752" y="2538"/>
                    <a:pt x="2776" y="2445"/>
                    <a:pt x="2790" y="2417"/>
                  </a:cubicBezTo>
                  <a:cubicBezTo>
                    <a:pt x="2781" y="2306"/>
                    <a:pt x="2768" y="2195"/>
                    <a:pt x="2764" y="2083"/>
                  </a:cubicBezTo>
                  <a:cubicBezTo>
                    <a:pt x="2756" y="1873"/>
                    <a:pt x="2791" y="1659"/>
                    <a:pt x="2752" y="1453"/>
                  </a:cubicBezTo>
                  <a:cubicBezTo>
                    <a:pt x="2745" y="1418"/>
                    <a:pt x="2683" y="1469"/>
                    <a:pt x="2649" y="1478"/>
                  </a:cubicBezTo>
                  <a:cubicBezTo>
                    <a:pt x="2529" y="1510"/>
                    <a:pt x="2720" y="1469"/>
                    <a:pt x="2546" y="1504"/>
                  </a:cubicBezTo>
                  <a:cubicBezTo>
                    <a:pt x="2453" y="1550"/>
                    <a:pt x="2537" y="1514"/>
                    <a:pt x="2430" y="1543"/>
                  </a:cubicBezTo>
                  <a:cubicBezTo>
                    <a:pt x="2404" y="1550"/>
                    <a:pt x="2379" y="1560"/>
                    <a:pt x="2353" y="1568"/>
                  </a:cubicBezTo>
                  <a:cubicBezTo>
                    <a:pt x="2340" y="1572"/>
                    <a:pt x="2314" y="1581"/>
                    <a:pt x="2314" y="1581"/>
                  </a:cubicBezTo>
                  <a:cubicBezTo>
                    <a:pt x="2241" y="1630"/>
                    <a:pt x="2177" y="1677"/>
                    <a:pt x="2096" y="1710"/>
                  </a:cubicBezTo>
                  <a:cubicBezTo>
                    <a:pt x="1866" y="1697"/>
                    <a:pt x="1837" y="1754"/>
                    <a:pt x="1774" y="1568"/>
                  </a:cubicBezTo>
                  <a:cubicBezTo>
                    <a:pt x="1831" y="1381"/>
                    <a:pt x="1778" y="1493"/>
                    <a:pt x="1890" y="1350"/>
                  </a:cubicBezTo>
                  <a:cubicBezTo>
                    <a:pt x="1913" y="1321"/>
                    <a:pt x="1927" y="1285"/>
                    <a:pt x="1954" y="1260"/>
                  </a:cubicBezTo>
                  <a:cubicBezTo>
                    <a:pt x="2029" y="1191"/>
                    <a:pt x="2107" y="1181"/>
                    <a:pt x="2199" y="1144"/>
                  </a:cubicBezTo>
                  <a:cubicBezTo>
                    <a:pt x="2260" y="1120"/>
                    <a:pt x="2317" y="1088"/>
                    <a:pt x="2379" y="1067"/>
                  </a:cubicBezTo>
                  <a:cubicBezTo>
                    <a:pt x="2544" y="1012"/>
                    <a:pt x="2723" y="999"/>
                    <a:pt x="2893" y="964"/>
                  </a:cubicBezTo>
                  <a:cubicBezTo>
                    <a:pt x="2909" y="820"/>
                    <a:pt x="2928" y="682"/>
                    <a:pt x="2957" y="540"/>
                  </a:cubicBezTo>
                  <a:cubicBezTo>
                    <a:pt x="2924" y="453"/>
                    <a:pt x="2922" y="463"/>
                    <a:pt x="2829" y="450"/>
                  </a:cubicBezTo>
                  <a:cubicBezTo>
                    <a:pt x="2760" y="440"/>
                    <a:pt x="2623" y="424"/>
                    <a:pt x="2623" y="424"/>
                  </a:cubicBezTo>
                  <a:cubicBezTo>
                    <a:pt x="2521" y="398"/>
                    <a:pt x="2414" y="404"/>
                    <a:pt x="2314" y="437"/>
                  </a:cubicBezTo>
                  <a:cubicBezTo>
                    <a:pt x="2207" y="522"/>
                    <a:pt x="2269" y="469"/>
                    <a:pt x="2134" y="604"/>
                  </a:cubicBezTo>
                  <a:cubicBezTo>
                    <a:pt x="2119" y="619"/>
                    <a:pt x="2097" y="627"/>
                    <a:pt x="2083" y="643"/>
                  </a:cubicBezTo>
                  <a:cubicBezTo>
                    <a:pt x="2071" y="656"/>
                    <a:pt x="2014" y="740"/>
                    <a:pt x="1993" y="771"/>
                  </a:cubicBezTo>
                  <a:cubicBezTo>
                    <a:pt x="1963" y="816"/>
                    <a:pt x="1876" y="826"/>
                    <a:pt x="1826" y="835"/>
                  </a:cubicBezTo>
                  <a:cubicBezTo>
                    <a:pt x="1730" y="826"/>
                    <a:pt x="1665" y="842"/>
                    <a:pt x="1633" y="745"/>
                  </a:cubicBezTo>
                  <a:cubicBezTo>
                    <a:pt x="1643" y="668"/>
                    <a:pt x="1659" y="602"/>
                    <a:pt x="1672" y="527"/>
                  </a:cubicBezTo>
                  <a:cubicBezTo>
                    <a:pt x="1657" y="333"/>
                    <a:pt x="1677" y="413"/>
                    <a:pt x="1633" y="283"/>
                  </a:cubicBezTo>
                  <a:cubicBezTo>
                    <a:pt x="1629" y="270"/>
                    <a:pt x="1607" y="274"/>
                    <a:pt x="1594" y="270"/>
                  </a:cubicBezTo>
                  <a:cubicBezTo>
                    <a:pt x="1551" y="227"/>
                    <a:pt x="1503" y="162"/>
                    <a:pt x="1453" y="128"/>
                  </a:cubicBezTo>
                  <a:cubicBezTo>
                    <a:pt x="1407" y="234"/>
                    <a:pt x="1398" y="290"/>
                    <a:pt x="1376" y="398"/>
                  </a:cubicBezTo>
                  <a:cubicBezTo>
                    <a:pt x="1385" y="505"/>
                    <a:pt x="1384" y="614"/>
                    <a:pt x="1402" y="720"/>
                  </a:cubicBezTo>
                  <a:cubicBezTo>
                    <a:pt x="1410" y="765"/>
                    <a:pt x="1453" y="848"/>
                    <a:pt x="1453" y="848"/>
                  </a:cubicBezTo>
                  <a:cubicBezTo>
                    <a:pt x="1458" y="1007"/>
                    <a:pt x="1438" y="1201"/>
                    <a:pt x="1492" y="1363"/>
                  </a:cubicBezTo>
                  <a:cubicBezTo>
                    <a:pt x="1483" y="1487"/>
                    <a:pt x="1523" y="1609"/>
                    <a:pt x="1389" y="1543"/>
                  </a:cubicBezTo>
                  <a:cubicBezTo>
                    <a:pt x="1354" y="1335"/>
                    <a:pt x="1420" y="1169"/>
                    <a:pt x="1530" y="1003"/>
                  </a:cubicBezTo>
                  <a:cubicBezTo>
                    <a:pt x="1552" y="969"/>
                    <a:pt x="1565" y="929"/>
                    <a:pt x="1594" y="900"/>
                  </a:cubicBezTo>
                  <a:cubicBezTo>
                    <a:pt x="1657" y="837"/>
                    <a:pt x="1732" y="789"/>
                    <a:pt x="1800" y="733"/>
                  </a:cubicBezTo>
                  <a:cubicBezTo>
                    <a:pt x="1853" y="690"/>
                    <a:pt x="1970" y="584"/>
                    <a:pt x="2019" y="565"/>
                  </a:cubicBezTo>
                  <a:cubicBezTo>
                    <a:pt x="2098" y="534"/>
                    <a:pt x="2064" y="553"/>
                    <a:pt x="2122" y="514"/>
                  </a:cubicBezTo>
                  <a:cubicBezTo>
                    <a:pt x="2130" y="501"/>
                    <a:pt x="2143" y="490"/>
                    <a:pt x="2147" y="475"/>
                  </a:cubicBezTo>
                  <a:cubicBezTo>
                    <a:pt x="2156" y="446"/>
                    <a:pt x="2132" y="374"/>
                    <a:pt x="2160" y="385"/>
                  </a:cubicBezTo>
                  <a:cubicBezTo>
                    <a:pt x="2199" y="401"/>
                    <a:pt x="2193" y="463"/>
                    <a:pt x="2212" y="501"/>
                  </a:cubicBezTo>
                  <a:cubicBezTo>
                    <a:pt x="2227" y="532"/>
                    <a:pt x="2246" y="561"/>
                    <a:pt x="2263" y="591"/>
                  </a:cubicBezTo>
                  <a:cubicBezTo>
                    <a:pt x="2267" y="621"/>
                    <a:pt x="2267" y="652"/>
                    <a:pt x="2276" y="681"/>
                  </a:cubicBezTo>
                  <a:cubicBezTo>
                    <a:pt x="2281" y="696"/>
                    <a:pt x="2296" y="706"/>
                    <a:pt x="2302" y="720"/>
                  </a:cubicBezTo>
                  <a:cubicBezTo>
                    <a:pt x="2309" y="736"/>
                    <a:pt x="2310" y="754"/>
                    <a:pt x="2314" y="771"/>
                  </a:cubicBezTo>
                  <a:cubicBezTo>
                    <a:pt x="2304" y="905"/>
                    <a:pt x="2322" y="945"/>
                    <a:pt x="2237" y="1028"/>
                  </a:cubicBezTo>
                  <a:cubicBezTo>
                    <a:pt x="2224" y="1054"/>
                    <a:pt x="2214" y="1080"/>
                    <a:pt x="2199" y="1105"/>
                  </a:cubicBezTo>
                  <a:cubicBezTo>
                    <a:pt x="2188" y="1124"/>
                    <a:pt x="2171" y="1138"/>
                    <a:pt x="2160" y="1157"/>
                  </a:cubicBezTo>
                  <a:cubicBezTo>
                    <a:pt x="2125" y="1218"/>
                    <a:pt x="2105" y="1293"/>
                    <a:pt x="2044" y="1337"/>
                  </a:cubicBezTo>
                  <a:cubicBezTo>
                    <a:pt x="2029" y="1348"/>
                    <a:pt x="2009" y="1352"/>
                    <a:pt x="1993" y="1363"/>
                  </a:cubicBezTo>
                  <a:cubicBezTo>
                    <a:pt x="1978" y="1374"/>
                    <a:pt x="1969" y="1391"/>
                    <a:pt x="1954" y="1401"/>
                  </a:cubicBezTo>
                  <a:cubicBezTo>
                    <a:pt x="1932" y="1416"/>
                    <a:pt x="1850" y="1425"/>
                    <a:pt x="1839" y="1427"/>
                  </a:cubicBezTo>
                  <a:cubicBezTo>
                    <a:pt x="1785" y="1423"/>
                    <a:pt x="1656" y="1440"/>
                    <a:pt x="1594" y="1388"/>
                  </a:cubicBezTo>
                  <a:cubicBezTo>
                    <a:pt x="1582" y="1378"/>
                    <a:pt x="1583" y="1355"/>
                    <a:pt x="1569" y="1350"/>
                  </a:cubicBezTo>
                  <a:cubicBezTo>
                    <a:pt x="1524" y="1333"/>
                    <a:pt x="1474" y="1334"/>
                    <a:pt x="1427" y="1324"/>
                  </a:cubicBezTo>
                  <a:cubicBezTo>
                    <a:pt x="1295" y="1296"/>
                    <a:pt x="1175" y="1246"/>
                    <a:pt x="1042" y="1221"/>
                  </a:cubicBezTo>
                  <a:cubicBezTo>
                    <a:pt x="849" y="1147"/>
                    <a:pt x="931" y="1176"/>
                    <a:pt x="797" y="1131"/>
                  </a:cubicBezTo>
                  <a:cubicBezTo>
                    <a:pt x="820" y="1200"/>
                    <a:pt x="826" y="1269"/>
                    <a:pt x="849" y="1337"/>
                  </a:cubicBezTo>
                  <a:cubicBezTo>
                    <a:pt x="840" y="1384"/>
                    <a:pt x="839" y="1433"/>
                    <a:pt x="823" y="1478"/>
                  </a:cubicBezTo>
                  <a:cubicBezTo>
                    <a:pt x="813" y="1507"/>
                    <a:pt x="786" y="1527"/>
                    <a:pt x="772" y="1555"/>
                  </a:cubicBezTo>
                  <a:cubicBezTo>
                    <a:pt x="748" y="1604"/>
                    <a:pt x="733" y="1644"/>
                    <a:pt x="720" y="1697"/>
                  </a:cubicBezTo>
                  <a:cubicBezTo>
                    <a:pt x="805" y="1754"/>
                    <a:pt x="925" y="1690"/>
                    <a:pt x="1016" y="1658"/>
                  </a:cubicBezTo>
                  <a:cubicBezTo>
                    <a:pt x="1163" y="1606"/>
                    <a:pt x="1331" y="1528"/>
                    <a:pt x="1440" y="1414"/>
                  </a:cubicBezTo>
                  <a:cubicBezTo>
                    <a:pt x="1490" y="1361"/>
                    <a:pt x="1554" y="1314"/>
                    <a:pt x="1582" y="1247"/>
                  </a:cubicBezTo>
                  <a:cubicBezTo>
                    <a:pt x="1621" y="1155"/>
                    <a:pt x="1622" y="1163"/>
                    <a:pt x="1646" y="1067"/>
                  </a:cubicBezTo>
                  <a:cubicBezTo>
                    <a:pt x="1680" y="934"/>
                    <a:pt x="1684" y="784"/>
                    <a:pt x="1839" y="745"/>
                  </a:cubicBezTo>
                  <a:cubicBezTo>
                    <a:pt x="1951" y="761"/>
                    <a:pt x="1957" y="755"/>
                    <a:pt x="1993" y="861"/>
                  </a:cubicBezTo>
                  <a:cubicBezTo>
                    <a:pt x="2000" y="883"/>
                    <a:pt x="2036" y="877"/>
                    <a:pt x="2057" y="887"/>
                  </a:cubicBezTo>
                  <a:cubicBezTo>
                    <a:pt x="2092" y="903"/>
                    <a:pt x="2123" y="930"/>
                    <a:pt x="2160" y="938"/>
                  </a:cubicBezTo>
                  <a:cubicBezTo>
                    <a:pt x="2244" y="956"/>
                    <a:pt x="2331" y="956"/>
                    <a:pt x="2417" y="964"/>
                  </a:cubicBezTo>
                  <a:cubicBezTo>
                    <a:pt x="2464" y="969"/>
                    <a:pt x="2559" y="977"/>
                    <a:pt x="2559" y="977"/>
                  </a:cubicBezTo>
                  <a:cubicBezTo>
                    <a:pt x="2619" y="973"/>
                    <a:pt x="2679" y="970"/>
                    <a:pt x="2739" y="964"/>
                  </a:cubicBezTo>
                  <a:cubicBezTo>
                    <a:pt x="2761" y="962"/>
                    <a:pt x="2783" y="961"/>
                    <a:pt x="2803" y="951"/>
                  </a:cubicBezTo>
                  <a:cubicBezTo>
                    <a:pt x="2819" y="943"/>
                    <a:pt x="2856" y="901"/>
                    <a:pt x="2842" y="913"/>
                  </a:cubicBezTo>
                  <a:cubicBezTo>
                    <a:pt x="2787" y="960"/>
                    <a:pt x="2592" y="1138"/>
                    <a:pt x="2507" y="1195"/>
                  </a:cubicBezTo>
                  <a:cubicBezTo>
                    <a:pt x="2443" y="1238"/>
                    <a:pt x="2376" y="1277"/>
                    <a:pt x="2314" y="1324"/>
                  </a:cubicBezTo>
                  <a:cubicBezTo>
                    <a:pt x="2273" y="1355"/>
                    <a:pt x="2243" y="1400"/>
                    <a:pt x="2199" y="1427"/>
                  </a:cubicBezTo>
                  <a:cubicBezTo>
                    <a:pt x="2151" y="1456"/>
                    <a:pt x="2093" y="1464"/>
                    <a:pt x="2044" y="1491"/>
                  </a:cubicBezTo>
                  <a:cubicBezTo>
                    <a:pt x="1943" y="1546"/>
                    <a:pt x="1859" y="1633"/>
                    <a:pt x="1749" y="1671"/>
                  </a:cubicBezTo>
                  <a:cubicBezTo>
                    <a:pt x="1829" y="1301"/>
                    <a:pt x="2142" y="1060"/>
                    <a:pt x="2443" y="861"/>
                  </a:cubicBezTo>
                  <a:cubicBezTo>
                    <a:pt x="2570" y="777"/>
                    <a:pt x="2712" y="715"/>
                    <a:pt x="2829" y="617"/>
                  </a:cubicBezTo>
                  <a:cubicBezTo>
                    <a:pt x="2880" y="574"/>
                    <a:pt x="2930" y="529"/>
                    <a:pt x="2983" y="488"/>
                  </a:cubicBezTo>
                  <a:cubicBezTo>
                    <a:pt x="3041" y="443"/>
                    <a:pt x="3105" y="406"/>
                    <a:pt x="3163" y="360"/>
                  </a:cubicBezTo>
                  <a:cubicBezTo>
                    <a:pt x="3274" y="272"/>
                    <a:pt x="3369" y="163"/>
                    <a:pt x="3484" y="77"/>
                  </a:cubicBezTo>
                  <a:cubicBezTo>
                    <a:pt x="3522" y="20"/>
                    <a:pt x="3551" y="21"/>
                    <a:pt x="3613" y="0"/>
                  </a:cubicBezTo>
                  <a:cubicBezTo>
                    <a:pt x="3552" y="97"/>
                    <a:pt x="3501" y="202"/>
                    <a:pt x="3433" y="295"/>
                  </a:cubicBezTo>
                  <a:cubicBezTo>
                    <a:pt x="3406" y="332"/>
                    <a:pt x="3374" y="365"/>
                    <a:pt x="3343" y="398"/>
                  </a:cubicBezTo>
                  <a:cubicBezTo>
                    <a:pt x="3318" y="425"/>
                    <a:pt x="3288" y="446"/>
                    <a:pt x="3266" y="475"/>
                  </a:cubicBezTo>
                  <a:cubicBezTo>
                    <a:pt x="3249" y="498"/>
                    <a:pt x="3244" y="529"/>
                    <a:pt x="3227" y="553"/>
                  </a:cubicBezTo>
                  <a:cubicBezTo>
                    <a:pt x="3160" y="646"/>
                    <a:pt x="3046" y="777"/>
                    <a:pt x="2944" y="835"/>
                  </a:cubicBezTo>
                  <a:cubicBezTo>
                    <a:pt x="2757" y="941"/>
                    <a:pt x="2557" y="982"/>
                    <a:pt x="2353" y="1041"/>
                  </a:cubicBezTo>
                  <a:cubicBezTo>
                    <a:pt x="2302" y="1037"/>
                    <a:pt x="2248" y="1043"/>
                    <a:pt x="2199" y="1028"/>
                  </a:cubicBezTo>
                  <a:cubicBezTo>
                    <a:pt x="2186" y="1024"/>
                    <a:pt x="2192" y="1002"/>
                    <a:pt x="2186" y="990"/>
                  </a:cubicBezTo>
                  <a:cubicBezTo>
                    <a:pt x="2175" y="967"/>
                    <a:pt x="2162" y="945"/>
                    <a:pt x="2147" y="925"/>
                  </a:cubicBezTo>
                  <a:cubicBezTo>
                    <a:pt x="2073" y="826"/>
                    <a:pt x="1988" y="752"/>
                    <a:pt x="1890" y="681"/>
                  </a:cubicBezTo>
                  <a:cubicBezTo>
                    <a:pt x="1868" y="665"/>
                    <a:pt x="1849" y="645"/>
                    <a:pt x="1826" y="630"/>
                  </a:cubicBezTo>
                  <a:cubicBezTo>
                    <a:pt x="1802" y="615"/>
                    <a:pt x="1773" y="607"/>
                    <a:pt x="1749" y="591"/>
                  </a:cubicBezTo>
                  <a:cubicBezTo>
                    <a:pt x="1734" y="581"/>
                    <a:pt x="1725" y="563"/>
                    <a:pt x="1710" y="553"/>
                  </a:cubicBezTo>
                  <a:cubicBezTo>
                    <a:pt x="1690" y="541"/>
                    <a:pt x="1668" y="535"/>
                    <a:pt x="1646" y="527"/>
                  </a:cubicBezTo>
                  <a:cubicBezTo>
                    <a:pt x="1621" y="518"/>
                    <a:pt x="1569" y="501"/>
                    <a:pt x="1569" y="501"/>
                  </a:cubicBezTo>
                  <a:cubicBezTo>
                    <a:pt x="1458" y="337"/>
                    <a:pt x="1299" y="239"/>
                    <a:pt x="1106" y="193"/>
                  </a:cubicBezTo>
                  <a:cubicBezTo>
                    <a:pt x="909" y="248"/>
                    <a:pt x="1066" y="176"/>
                    <a:pt x="952" y="501"/>
                  </a:cubicBezTo>
                  <a:cubicBezTo>
                    <a:pt x="945" y="522"/>
                    <a:pt x="948" y="457"/>
                    <a:pt x="939" y="437"/>
                  </a:cubicBezTo>
                  <a:cubicBezTo>
                    <a:pt x="914" y="382"/>
                    <a:pt x="856" y="345"/>
                    <a:pt x="823" y="295"/>
                  </a:cubicBezTo>
                  <a:cubicBezTo>
                    <a:pt x="774" y="442"/>
                    <a:pt x="799" y="335"/>
                    <a:pt x="990" y="630"/>
                  </a:cubicBezTo>
                  <a:cubicBezTo>
                    <a:pt x="1225" y="993"/>
                    <a:pt x="1595" y="1214"/>
                    <a:pt x="1890" y="1517"/>
                  </a:cubicBezTo>
                  <a:cubicBezTo>
                    <a:pt x="1873" y="1583"/>
                    <a:pt x="1887" y="1632"/>
                    <a:pt x="1903" y="1697"/>
                  </a:cubicBezTo>
                  <a:cubicBezTo>
                    <a:pt x="1820" y="1752"/>
                    <a:pt x="1752" y="1820"/>
                    <a:pt x="1697" y="1903"/>
                  </a:cubicBezTo>
                  <a:cubicBezTo>
                    <a:pt x="1699" y="1876"/>
                    <a:pt x="1699" y="1709"/>
                    <a:pt x="1749" y="1671"/>
                  </a:cubicBezTo>
                  <a:cubicBezTo>
                    <a:pt x="1771" y="1655"/>
                    <a:pt x="1826" y="1645"/>
                    <a:pt x="1826" y="1645"/>
                  </a:cubicBezTo>
                  <a:cubicBezTo>
                    <a:pt x="1847" y="1649"/>
                    <a:pt x="1877" y="1641"/>
                    <a:pt x="1890" y="1658"/>
                  </a:cubicBezTo>
                  <a:cubicBezTo>
                    <a:pt x="1901" y="1673"/>
                    <a:pt x="1921" y="1794"/>
                    <a:pt x="1929" y="1825"/>
                  </a:cubicBezTo>
                  <a:cubicBezTo>
                    <a:pt x="1946" y="1893"/>
                    <a:pt x="1978" y="2050"/>
                    <a:pt x="2019" y="2108"/>
                  </a:cubicBezTo>
                  <a:cubicBezTo>
                    <a:pt x="2036" y="2133"/>
                    <a:pt x="2062" y="2151"/>
                    <a:pt x="2083" y="2173"/>
                  </a:cubicBezTo>
                  <a:cubicBezTo>
                    <a:pt x="2170" y="2084"/>
                    <a:pt x="2227" y="1984"/>
                    <a:pt x="2263" y="1864"/>
                  </a:cubicBezTo>
                  <a:cubicBezTo>
                    <a:pt x="2276" y="1822"/>
                    <a:pt x="2275" y="1777"/>
                    <a:pt x="2289" y="1735"/>
                  </a:cubicBezTo>
                  <a:cubicBezTo>
                    <a:pt x="2301" y="1699"/>
                    <a:pt x="2326" y="1668"/>
                    <a:pt x="2340" y="1633"/>
                  </a:cubicBezTo>
                  <a:cubicBezTo>
                    <a:pt x="2391" y="1503"/>
                    <a:pt x="2357" y="1528"/>
                    <a:pt x="2417" y="1427"/>
                  </a:cubicBezTo>
                  <a:cubicBezTo>
                    <a:pt x="2428" y="1408"/>
                    <a:pt x="2434" y="1375"/>
                    <a:pt x="2456" y="1375"/>
                  </a:cubicBezTo>
                  <a:cubicBezTo>
                    <a:pt x="2468" y="1375"/>
                    <a:pt x="2405" y="1463"/>
                    <a:pt x="2404" y="1465"/>
                  </a:cubicBezTo>
                  <a:cubicBezTo>
                    <a:pt x="2400" y="1478"/>
                    <a:pt x="2404" y="1511"/>
                    <a:pt x="2392" y="1504"/>
                  </a:cubicBezTo>
                  <a:cubicBezTo>
                    <a:pt x="2300" y="1453"/>
                    <a:pt x="2267" y="1347"/>
                    <a:pt x="2186" y="1285"/>
                  </a:cubicBezTo>
                  <a:cubicBezTo>
                    <a:pt x="2177" y="1268"/>
                    <a:pt x="2173" y="1247"/>
                    <a:pt x="2160" y="1234"/>
                  </a:cubicBezTo>
                  <a:cubicBezTo>
                    <a:pt x="2151" y="1225"/>
                    <a:pt x="2134" y="1227"/>
                    <a:pt x="2122" y="1221"/>
                  </a:cubicBezTo>
                  <a:cubicBezTo>
                    <a:pt x="2034" y="1176"/>
                    <a:pt x="2144" y="1205"/>
                    <a:pt x="2006" y="1183"/>
                  </a:cubicBezTo>
                  <a:cubicBezTo>
                    <a:pt x="1873" y="1247"/>
                    <a:pt x="1806" y="1409"/>
                    <a:pt x="1736" y="1530"/>
                  </a:cubicBezTo>
                  <a:cubicBezTo>
                    <a:pt x="1716" y="1565"/>
                    <a:pt x="1692" y="1598"/>
                    <a:pt x="1672" y="1633"/>
                  </a:cubicBezTo>
                  <a:cubicBezTo>
                    <a:pt x="1644" y="1683"/>
                    <a:pt x="1594" y="1787"/>
                    <a:pt x="1594" y="1787"/>
                  </a:cubicBezTo>
                  <a:cubicBezTo>
                    <a:pt x="1664" y="1510"/>
                    <a:pt x="1732" y="1231"/>
                    <a:pt x="1787" y="951"/>
                  </a:cubicBezTo>
                  <a:cubicBezTo>
                    <a:pt x="1796" y="814"/>
                    <a:pt x="1798" y="677"/>
                    <a:pt x="1813" y="540"/>
                  </a:cubicBezTo>
                  <a:cubicBezTo>
                    <a:pt x="1819" y="483"/>
                    <a:pt x="1844" y="430"/>
                    <a:pt x="1852" y="373"/>
                  </a:cubicBezTo>
                  <a:cubicBezTo>
                    <a:pt x="1878" y="407"/>
                    <a:pt x="1906" y="439"/>
                    <a:pt x="1929" y="475"/>
                  </a:cubicBezTo>
                  <a:cubicBezTo>
                    <a:pt x="1991" y="572"/>
                    <a:pt x="2014" y="653"/>
                    <a:pt x="2134" y="694"/>
                  </a:cubicBezTo>
                  <a:cubicBezTo>
                    <a:pt x="2212" y="540"/>
                    <a:pt x="2117" y="796"/>
                    <a:pt x="2109" y="810"/>
                  </a:cubicBezTo>
                  <a:cubicBezTo>
                    <a:pt x="1996" y="1016"/>
                    <a:pt x="1949" y="1089"/>
                    <a:pt x="1723" y="1195"/>
                  </a:cubicBezTo>
                  <a:cubicBezTo>
                    <a:pt x="1337" y="1375"/>
                    <a:pt x="921" y="1390"/>
                    <a:pt x="502" y="1414"/>
                  </a:cubicBezTo>
                  <a:cubicBezTo>
                    <a:pt x="725" y="1566"/>
                    <a:pt x="1069" y="1413"/>
                    <a:pt x="1337" y="1388"/>
                  </a:cubicBezTo>
                  <a:cubicBezTo>
                    <a:pt x="1436" y="1364"/>
                    <a:pt x="1448" y="1366"/>
                    <a:pt x="1543" y="1324"/>
                  </a:cubicBezTo>
                  <a:cubicBezTo>
                    <a:pt x="1578" y="1309"/>
                    <a:pt x="1646" y="1273"/>
                    <a:pt x="1646" y="1273"/>
                  </a:cubicBezTo>
                  <a:cubicBezTo>
                    <a:pt x="1695" y="1223"/>
                    <a:pt x="1724" y="1176"/>
                    <a:pt x="1787" y="1144"/>
                  </a:cubicBezTo>
                  <a:cubicBezTo>
                    <a:pt x="1801" y="1075"/>
                    <a:pt x="1827" y="1021"/>
                    <a:pt x="1839" y="951"/>
                  </a:cubicBezTo>
                  <a:cubicBezTo>
                    <a:pt x="1854" y="1020"/>
                    <a:pt x="1890" y="1208"/>
                    <a:pt x="1942" y="1260"/>
                  </a:cubicBezTo>
                  <a:cubicBezTo>
                    <a:pt x="2006" y="1324"/>
                    <a:pt x="2141" y="1323"/>
                    <a:pt x="2224" y="1337"/>
                  </a:cubicBezTo>
                  <a:cubicBezTo>
                    <a:pt x="2374" y="1362"/>
                    <a:pt x="2524" y="1379"/>
                    <a:pt x="2674" y="1401"/>
                  </a:cubicBezTo>
                  <a:cubicBezTo>
                    <a:pt x="2755" y="1434"/>
                    <a:pt x="2816" y="1478"/>
                    <a:pt x="2687" y="1530"/>
                  </a:cubicBezTo>
                  <a:cubicBezTo>
                    <a:pt x="2548" y="1586"/>
                    <a:pt x="2383" y="1561"/>
                    <a:pt x="2237" y="1581"/>
                  </a:cubicBezTo>
                  <a:cubicBezTo>
                    <a:pt x="2130" y="1596"/>
                    <a:pt x="1916" y="1633"/>
                    <a:pt x="1916" y="1633"/>
                  </a:cubicBezTo>
                  <a:cubicBezTo>
                    <a:pt x="1559" y="1619"/>
                    <a:pt x="1599" y="1716"/>
                    <a:pt x="1543" y="1491"/>
                  </a:cubicBezTo>
                  <a:cubicBezTo>
                    <a:pt x="1552" y="1435"/>
                    <a:pt x="1548" y="1376"/>
                    <a:pt x="1569" y="1324"/>
                  </a:cubicBezTo>
                  <a:cubicBezTo>
                    <a:pt x="1584" y="1287"/>
                    <a:pt x="1623" y="1266"/>
                    <a:pt x="1646" y="1234"/>
                  </a:cubicBezTo>
                  <a:cubicBezTo>
                    <a:pt x="1670" y="1201"/>
                    <a:pt x="1687" y="1164"/>
                    <a:pt x="1710" y="1131"/>
                  </a:cubicBezTo>
                  <a:cubicBezTo>
                    <a:pt x="1729" y="1104"/>
                    <a:pt x="1754" y="1081"/>
                    <a:pt x="1774" y="1054"/>
                  </a:cubicBezTo>
                  <a:cubicBezTo>
                    <a:pt x="1793" y="1029"/>
                    <a:pt x="1806" y="1000"/>
                    <a:pt x="1826" y="977"/>
                  </a:cubicBezTo>
                  <a:cubicBezTo>
                    <a:pt x="1858" y="940"/>
                    <a:pt x="1929" y="874"/>
                    <a:pt x="1929" y="874"/>
                  </a:cubicBezTo>
                  <a:cubicBezTo>
                    <a:pt x="1961" y="810"/>
                    <a:pt x="1995" y="795"/>
                    <a:pt x="2044" y="745"/>
                  </a:cubicBezTo>
                  <a:cubicBezTo>
                    <a:pt x="2111" y="812"/>
                    <a:pt x="2109" y="861"/>
                    <a:pt x="2173" y="925"/>
                  </a:cubicBezTo>
                  <a:cubicBezTo>
                    <a:pt x="2249" y="1001"/>
                    <a:pt x="2260" y="990"/>
                    <a:pt x="2353" y="1054"/>
                  </a:cubicBezTo>
                  <a:cubicBezTo>
                    <a:pt x="2375" y="1069"/>
                    <a:pt x="2399" y="1085"/>
                    <a:pt x="2417" y="1105"/>
                  </a:cubicBezTo>
                  <a:cubicBezTo>
                    <a:pt x="2442" y="1132"/>
                    <a:pt x="2482" y="1195"/>
                    <a:pt x="2482" y="1195"/>
                  </a:cubicBezTo>
                  <a:cubicBezTo>
                    <a:pt x="2486" y="1212"/>
                    <a:pt x="2496" y="1265"/>
                    <a:pt x="2494" y="1247"/>
                  </a:cubicBezTo>
                  <a:cubicBezTo>
                    <a:pt x="2487" y="1195"/>
                    <a:pt x="2476" y="1145"/>
                    <a:pt x="2469" y="1093"/>
                  </a:cubicBezTo>
                  <a:cubicBezTo>
                    <a:pt x="2463" y="1050"/>
                    <a:pt x="2461" y="1007"/>
                    <a:pt x="2456" y="964"/>
                  </a:cubicBezTo>
                  <a:cubicBezTo>
                    <a:pt x="2439" y="810"/>
                    <a:pt x="2421" y="655"/>
                    <a:pt x="2404" y="501"/>
                  </a:cubicBezTo>
                  <a:cubicBezTo>
                    <a:pt x="2390" y="370"/>
                    <a:pt x="2404" y="180"/>
                    <a:pt x="2289" y="90"/>
                  </a:cubicBezTo>
                  <a:cubicBezTo>
                    <a:pt x="2266" y="72"/>
                    <a:pt x="2203" y="59"/>
                    <a:pt x="2173" y="51"/>
                  </a:cubicBezTo>
                  <a:cubicBezTo>
                    <a:pt x="2109" y="64"/>
                    <a:pt x="2042" y="68"/>
                    <a:pt x="1980" y="90"/>
                  </a:cubicBezTo>
                  <a:cubicBezTo>
                    <a:pt x="1860" y="133"/>
                    <a:pt x="1850" y="179"/>
                    <a:pt x="1762" y="257"/>
                  </a:cubicBezTo>
                  <a:cubicBezTo>
                    <a:pt x="1669" y="340"/>
                    <a:pt x="1570" y="402"/>
                    <a:pt x="1492" y="501"/>
                  </a:cubicBezTo>
                  <a:cubicBezTo>
                    <a:pt x="1402" y="616"/>
                    <a:pt x="1369" y="752"/>
                    <a:pt x="1324" y="887"/>
                  </a:cubicBezTo>
                  <a:cubicBezTo>
                    <a:pt x="1337" y="977"/>
                    <a:pt x="1338" y="1069"/>
                    <a:pt x="1363" y="1157"/>
                  </a:cubicBezTo>
                  <a:cubicBezTo>
                    <a:pt x="1368" y="1174"/>
                    <a:pt x="1479" y="1261"/>
                    <a:pt x="1492" y="1273"/>
                  </a:cubicBezTo>
                  <a:cubicBezTo>
                    <a:pt x="1555" y="1332"/>
                    <a:pt x="1623" y="1393"/>
                    <a:pt x="1672" y="1465"/>
                  </a:cubicBezTo>
                  <a:cubicBezTo>
                    <a:pt x="1676" y="1478"/>
                    <a:pt x="1686" y="1491"/>
                    <a:pt x="1684" y="1504"/>
                  </a:cubicBezTo>
                  <a:cubicBezTo>
                    <a:pt x="1681" y="1519"/>
                    <a:pt x="1667" y="1530"/>
                    <a:pt x="1659" y="1543"/>
                  </a:cubicBezTo>
                  <a:cubicBezTo>
                    <a:pt x="1632" y="1591"/>
                    <a:pt x="1635" y="1587"/>
                    <a:pt x="1620" y="1633"/>
                  </a:cubicBezTo>
                  <a:cubicBezTo>
                    <a:pt x="1600" y="1573"/>
                    <a:pt x="1602" y="1600"/>
                    <a:pt x="1620" y="1517"/>
                  </a:cubicBezTo>
                  <a:cubicBezTo>
                    <a:pt x="1627" y="1482"/>
                    <a:pt x="1646" y="1414"/>
                    <a:pt x="1646" y="1414"/>
                  </a:cubicBezTo>
                  <a:cubicBezTo>
                    <a:pt x="1637" y="1401"/>
                    <a:pt x="1636" y="1377"/>
                    <a:pt x="1620" y="1375"/>
                  </a:cubicBezTo>
                  <a:cubicBezTo>
                    <a:pt x="1571" y="1369"/>
                    <a:pt x="1435" y="1456"/>
                    <a:pt x="1402" y="1491"/>
                  </a:cubicBezTo>
                  <a:cubicBezTo>
                    <a:pt x="1360" y="1536"/>
                    <a:pt x="1286" y="1633"/>
                    <a:pt x="1286" y="1633"/>
                  </a:cubicBezTo>
                  <a:cubicBezTo>
                    <a:pt x="1270" y="1694"/>
                    <a:pt x="1236" y="1738"/>
                    <a:pt x="1222" y="1800"/>
                  </a:cubicBezTo>
                  <a:cubicBezTo>
                    <a:pt x="1230" y="1822"/>
                    <a:pt x="1265" y="1961"/>
                    <a:pt x="1312" y="1993"/>
                  </a:cubicBezTo>
                  <a:cubicBezTo>
                    <a:pt x="1417" y="2063"/>
                    <a:pt x="1553" y="2094"/>
                    <a:pt x="1672" y="2134"/>
                  </a:cubicBezTo>
                  <a:cubicBezTo>
                    <a:pt x="1685" y="2143"/>
                    <a:pt x="1715" y="2145"/>
                    <a:pt x="1710" y="2160"/>
                  </a:cubicBezTo>
                  <a:cubicBezTo>
                    <a:pt x="1704" y="2177"/>
                    <a:pt x="1677" y="2173"/>
                    <a:pt x="1659" y="2173"/>
                  </a:cubicBezTo>
                  <a:cubicBezTo>
                    <a:pt x="1620" y="2173"/>
                    <a:pt x="1582" y="2164"/>
                    <a:pt x="1543" y="2160"/>
                  </a:cubicBezTo>
                  <a:cubicBezTo>
                    <a:pt x="1505" y="2007"/>
                    <a:pt x="1644" y="1943"/>
                    <a:pt x="1749" y="1838"/>
                  </a:cubicBezTo>
                  <a:cubicBezTo>
                    <a:pt x="1859" y="1728"/>
                    <a:pt x="1989" y="1629"/>
                    <a:pt x="2083" y="1504"/>
                  </a:cubicBezTo>
                  <a:cubicBezTo>
                    <a:pt x="2209" y="1336"/>
                    <a:pt x="2261" y="1153"/>
                    <a:pt x="2302" y="951"/>
                  </a:cubicBezTo>
                  <a:cubicBezTo>
                    <a:pt x="2294" y="822"/>
                    <a:pt x="2326" y="736"/>
                    <a:pt x="2224" y="668"/>
                  </a:cubicBezTo>
                  <a:cubicBezTo>
                    <a:pt x="2220" y="669"/>
                    <a:pt x="2119" y="688"/>
                    <a:pt x="2109" y="694"/>
                  </a:cubicBezTo>
                  <a:cubicBezTo>
                    <a:pt x="2093" y="703"/>
                    <a:pt x="2084" y="721"/>
                    <a:pt x="2070" y="733"/>
                  </a:cubicBezTo>
                  <a:cubicBezTo>
                    <a:pt x="2048" y="752"/>
                    <a:pt x="1987" y="794"/>
                    <a:pt x="1967" y="823"/>
                  </a:cubicBezTo>
                  <a:cubicBezTo>
                    <a:pt x="1887" y="939"/>
                    <a:pt x="1859" y="1033"/>
                    <a:pt x="1839" y="1170"/>
                  </a:cubicBezTo>
                  <a:cubicBezTo>
                    <a:pt x="1845" y="1235"/>
                    <a:pt x="1831" y="1307"/>
                    <a:pt x="1864" y="1363"/>
                  </a:cubicBezTo>
                  <a:cubicBezTo>
                    <a:pt x="1881" y="1392"/>
                    <a:pt x="1910" y="1413"/>
                    <a:pt x="1929" y="1440"/>
                  </a:cubicBezTo>
                  <a:cubicBezTo>
                    <a:pt x="1940" y="1455"/>
                    <a:pt x="1943" y="1476"/>
                    <a:pt x="1954" y="1491"/>
                  </a:cubicBezTo>
                  <a:cubicBezTo>
                    <a:pt x="1965" y="1506"/>
                    <a:pt x="1981" y="1516"/>
                    <a:pt x="1993" y="1530"/>
                  </a:cubicBezTo>
                  <a:cubicBezTo>
                    <a:pt x="2003" y="1542"/>
                    <a:pt x="2010" y="1555"/>
                    <a:pt x="2019" y="1568"/>
                  </a:cubicBezTo>
                  <a:cubicBezTo>
                    <a:pt x="1979" y="1628"/>
                    <a:pt x="1940" y="1616"/>
                    <a:pt x="1877" y="1658"/>
                  </a:cubicBezTo>
                  <a:cubicBezTo>
                    <a:pt x="1859" y="1670"/>
                    <a:pt x="1842" y="1683"/>
                    <a:pt x="1826" y="1697"/>
                  </a:cubicBezTo>
                  <a:cubicBezTo>
                    <a:pt x="1808" y="1713"/>
                    <a:pt x="1794" y="1734"/>
                    <a:pt x="1774" y="1748"/>
                  </a:cubicBezTo>
                  <a:cubicBezTo>
                    <a:pt x="1730" y="1779"/>
                    <a:pt x="1630" y="1780"/>
                    <a:pt x="1582" y="1787"/>
                  </a:cubicBezTo>
                  <a:cubicBezTo>
                    <a:pt x="1522" y="1747"/>
                    <a:pt x="1510" y="1683"/>
                    <a:pt x="1479" y="1620"/>
                  </a:cubicBezTo>
                  <a:cubicBezTo>
                    <a:pt x="1475" y="1598"/>
                    <a:pt x="1472" y="1576"/>
                    <a:pt x="1466" y="1555"/>
                  </a:cubicBezTo>
                  <a:cubicBezTo>
                    <a:pt x="1459" y="1533"/>
                    <a:pt x="1446" y="1513"/>
                    <a:pt x="1440" y="1491"/>
                  </a:cubicBezTo>
                  <a:cubicBezTo>
                    <a:pt x="1433" y="1462"/>
                    <a:pt x="1416" y="1304"/>
                    <a:pt x="1414" y="1285"/>
                  </a:cubicBezTo>
                  <a:cubicBezTo>
                    <a:pt x="1313" y="1362"/>
                    <a:pt x="1379" y="1292"/>
                    <a:pt x="1350" y="1491"/>
                  </a:cubicBezTo>
                  <a:cubicBezTo>
                    <a:pt x="1345" y="1526"/>
                    <a:pt x="1333" y="1560"/>
                    <a:pt x="1324" y="1594"/>
                  </a:cubicBezTo>
                  <a:cubicBezTo>
                    <a:pt x="1311" y="1743"/>
                    <a:pt x="1217" y="2120"/>
                    <a:pt x="1376" y="2173"/>
                  </a:cubicBezTo>
                  <a:cubicBezTo>
                    <a:pt x="1389" y="2160"/>
                    <a:pt x="1405" y="2150"/>
                    <a:pt x="1414" y="2134"/>
                  </a:cubicBezTo>
                  <a:cubicBezTo>
                    <a:pt x="1423" y="2119"/>
                    <a:pt x="1415" y="2071"/>
                    <a:pt x="1427" y="2083"/>
                  </a:cubicBezTo>
                  <a:cubicBezTo>
                    <a:pt x="1445" y="2101"/>
                    <a:pt x="1435" y="2134"/>
                    <a:pt x="1440" y="2160"/>
                  </a:cubicBezTo>
                  <a:cubicBezTo>
                    <a:pt x="1443" y="2177"/>
                    <a:pt x="1449" y="2194"/>
                    <a:pt x="1453" y="2211"/>
                  </a:cubicBezTo>
                  <a:cubicBezTo>
                    <a:pt x="1571" y="2191"/>
                    <a:pt x="1622" y="2144"/>
                    <a:pt x="1697" y="2057"/>
                  </a:cubicBezTo>
                  <a:cubicBezTo>
                    <a:pt x="1728" y="2021"/>
                    <a:pt x="1741" y="2022"/>
                    <a:pt x="1762" y="1980"/>
                  </a:cubicBezTo>
                  <a:cubicBezTo>
                    <a:pt x="1824" y="1854"/>
                    <a:pt x="1753" y="1965"/>
                    <a:pt x="1813" y="1877"/>
                  </a:cubicBezTo>
                  <a:cubicBezTo>
                    <a:pt x="1862" y="1938"/>
                    <a:pt x="1889" y="2012"/>
                    <a:pt x="1954" y="2057"/>
                  </a:cubicBezTo>
                  <a:cubicBezTo>
                    <a:pt x="1980" y="2121"/>
                    <a:pt x="1995" y="2162"/>
                    <a:pt x="2057" y="2198"/>
                  </a:cubicBezTo>
                  <a:cubicBezTo>
                    <a:pt x="2099" y="2222"/>
                    <a:pt x="2186" y="2263"/>
                    <a:pt x="2186" y="2263"/>
                  </a:cubicBezTo>
                  <a:cubicBezTo>
                    <a:pt x="2242" y="2250"/>
                    <a:pt x="2313" y="2264"/>
                    <a:pt x="2353" y="2224"/>
                  </a:cubicBezTo>
                  <a:cubicBezTo>
                    <a:pt x="2374" y="2203"/>
                    <a:pt x="2308" y="2184"/>
                    <a:pt x="2289" y="2160"/>
                  </a:cubicBezTo>
                  <a:cubicBezTo>
                    <a:pt x="2273" y="2140"/>
                    <a:pt x="2262" y="2117"/>
                    <a:pt x="2250" y="2095"/>
                  </a:cubicBezTo>
                  <a:cubicBezTo>
                    <a:pt x="2184" y="1977"/>
                    <a:pt x="2121" y="1879"/>
                    <a:pt x="2083" y="1748"/>
                  </a:cubicBezTo>
                  <a:cubicBezTo>
                    <a:pt x="2094" y="1409"/>
                    <a:pt x="2126" y="1097"/>
                    <a:pt x="2109" y="758"/>
                  </a:cubicBezTo>
                  <a:cubicBezTo>
                    <a:pt x="2104" y="651"/>
                    <a:pt x="2075" y="559"/>
                    <a:pt x="2032" y="463"/>
                  </a:cubicBezTo>
                  <a:cubicBezTo>
                    <a:pt x="2020" y="436"/>
                    <a:pt x="2005" y="411"/>
                    <a:pt x="1993" y="385"/>
                  </a:cubicBezTo>
                  <a:cubicBezTo>
                    <a:pt x="1983" y="364"/>
                    <a:pt x="1946" y="312"/>
                    <a:pt x="1967" y="321"/>
                  </a:cubicBezTo>
                  <a:cubicBezTo>
                    <a:pt x="2023" y="346"/>
                    <a:pt x="2059" y="403"/>
                    <a:pt x="2109" y="437"/>
                  </a:cubicBezTo>
                  <a:cubicBezTo>
                    <a:pt x="2386" y="626"/>
                    <a:pt x="2118" y="382"/>
                    <a:pt x="2379" y="643"/>
                  </a:cubicBezTo>
                  <a:cubicBezTo>
                    <a:pt x="2413" y="677"/>
                    <a:pt x="2469" y="758"/>
                    <a:pt x="2469" y="758"/>
                  </a:cubicBezTo>
                  <a:cubicBezTo>
                    <a:pt x="2506" y="870"/>
                    <a:pt x="2457" y="997"/>
                    <a:pt x="2430" y="1105"/>
                  </a:cubicBezTo>
                  <a:cubicBezTo>
                    <a:pt x="2411" y="1311"/>
                    <a:pt x="2413" y="1517"/>
                    <a:pt x="2443" y="1723"/>
                  </a:cubicBezTo>
                  <a:cubicBezTo>
                    <a:pt x="2456" y="1697"/>
                    <a:pt x="2465" y="1669"/>
                    <a:pt x="2482" y="1645"/>
                  </a:cubicBezTo>
                  <a:cubicBezTo>
                    <a:pt x="2540" y="1565"/>
                    <a:pt x="2554" y="1587"/>
                    <a:pt x="2584" y="1491"/>
                  </a:cubicBezTo>
                  <a:cubicBezTo>
                    <a:pt x="2563" y="1426"/>
                    <a:pt x="2526" y="1387"/>
                    <a:pt x="2469" y="1350"/>
                  </a:cubicBezTo>
                  <a:cubicBezTo>
                    <a:pt x="2453" y="1326"/>
                    <a:pt x="2447" y="1296"/>
                    <a:pt x="2430" y="1273"/>
                  </a:cubicBezTo>
                  <a:cubicBezTo>
                    <a:pt x="2416" y="1253"/>
                    <a:pt x="2395" y="1239"/>
                    <a:pt x="2379" y="1221"/>
                  </a:cubicBezTo>
                  <a:cubicBezTo>
                    <a:pt x="2339" y="1175"/>
                    <a:pt x="2368" y="1186"/>
                    <a:pt x="2314" y="1144"/>
                  </a:cubicBezTo>
                  <a:cubicBezTo>
                    <a:pt x="2217" y="1068"/>
                    <a:pt x="2113" y="1045"/>
                    <a:pt x="1993" y="1028"/>
                  </a:cubicBezTo>
                  <a:cubicBezTo>
                    <a:pt x="1937" y="1032"/>
                    <a:pt x="1880" y="1029"/>
                    <a:pt x="1826" y="1041"/>
                  </a:cubicBezTo>
                  <a:cubicBezTo>
                    <a:pt x="1747" y="1059"/>
                    <a:pt x="1607" y="1267"/>
                    <a:pt x="1569" y="1311"/>
                  </a:cubicBezTo>
                  <a:cubicBezTo>
                    <a:pt x="1549" y="1335"/>
                    <a:pt x="1516" y="1344"/>
                    <a:pt x="1492" y="1363"/>
                  </a:cubicBezTo>
                  <a:cubicBezTo>
                    <a:pt x="1473" y="1378"/>
                    <a:pt x="1456" y="1396"/>
                    <a:pt x="1440" y="1414"/>
                  </a:cubicBezTo>
                  <a:cubicBezTo>
                    <a:pt x="1385" y="1479"/>
                    <a:pt x="1333" y="1549"/>
                    <a:pt x="1286" y="1620"/>
                  </a:cubicBezTo>
                  <a:cubicBezTo>
                    <a:pt x="1261" y="1719"/>
                    <a:pt x="1292" y="1784"/>
                    <a:pt x="1376" y="1838"/>
                  </a:cubicBezTo>
                  <a:cubicBezTo>
                    <a:pt x="1451" y="1940"/>
                    <a:pt x="1576" y="1977"/>
                    <a:pt x="1697" y="2005"/>
                  </a:cubicBezTo>
                  <a:cubicBezTo>
                    <a:pt x="1917" y="2056"/>
                    <a:pt x="2154" y="2073"/>
                    <a:pt x="2379" y="2083"/>
                  </a:cubicBezTo>
                  <a:cubicBezTo>
                    <a:pt x="2495" y="2088"/>
                    <a:pt x="2610" y="2091"/>
                    <a:pt x="2726" y="2095"/>
                  </a:cubicBezTo>
                  <a:cubicBezTo>
                    <a:pt x="2747" y="2099"/>
                    <a:pt x="2769" y="2102"/>
                    <a:pt x="2790" y="2108"/>
                  </a:cubicBezTo>
                  <a:cubicBezTo>
                    <a:pt x="2816" y="2115"/>
                    <a:pt x="2867" y="2134"/>
                    <a:pt x="2867" y="2134"/>
                  </a:cubicBezTo>
                  <a:cubicBezTo>
                    <a:pt x="2891" y="2181"/>
                    <a:pt x="2893" y="2178"/>
                    <a:pt x="2906" y="2224"/>
                  </a:cubicBezTo>
                  <a:cubicBezTo>
                    <a:pt x="2908" y="2232"/>
                    <a:pt x="2925" y="2303"/>
                    <a:pt x="2932" y="2314"/>
                  </a:cubicBezTo>
                  <a:cubicBezTo>
                    <a:pt x="2988" y="2399"/>
                    <a:pt x="3080" y="2464"/>
                    <a:pt x="3163" y="2520"/>
                  </a:cubicBezTo>
                  <a:cubicBezTo>
                    <a:pt x="3218" y="2438"/>
                    <a:pt x="3290" y="2430"/>
                    <a:pt x="3382" y="2417"/>
                  </a:cubicBezTo>
                  <a:cubicBezTo>
                    <a:pt x="3460" y="2377"/>
                    <a:pt x="3404" y="2401"/>
                    <a:pt x="3484" y="2378"/>
                  </a:cubicBezTo>
                  <a:cubicBezTo>
                    <a:pt x="3497" y="2374"/>
                    <a:pt x="3513" y="2375"/>
                    <a:pt x="3523" y="2365"/>
                  </a:cubicBezTo>
                  <a:cubicBezTo>
                    <a:pt x="3529" y="2359"/>
                    <a:pt x="3523" y="2348"/>
                    <a:pt x="3523" y="2340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 rot="5561928">
              <a:off x="4624345" y="4492955"/>
              <a:ext cx="431800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07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" name="Line 24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04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5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5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101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2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6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98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9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94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6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91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2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86" name="Organigramme : Connecteur 85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87" name="Organigramme : Connecteur 86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8" name="Organigramme : Connecteur 87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9" name="Organigramme : Connecteur 88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90" name="Organigramme : Connecteur 89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0" name="Organigramme : Connecteur 79"/>
          <p:cNvSpPr/>
          <p:nvPr/>
        </p:nvSpPr>
        <p:spPr>
          <a:xfrm rot="19271454">
            <a:off x="1257996" y="892161"/>
            <a:ext cx="4246293" cy="424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683568" y="4869160"/>
            <a:ext cx="7884368" cy="175432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chemeClr val="accent1">
                    <a:lumMod val="75000"/>
                  </a:schemeClr>
                </a:solidFill>
              </a:rPr>
              <a:t>Se comprendre mutuellement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chemeClr val="accent1">
                    <a:lumMod val="75000"/>
                  </a:schemeClr>
                </a:solidFill>
              </a:rPr>
              <a:t>Prendre sa responsabilité dans l’évolution de la situation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chemeClr val="accent1">
                    <a:lumMod val="75000"/>
                  </a:schemeClr>
                </a:solidFill>
              </a:rPr>
              <a:t>Se mettre d’accord sur un plan d’action</a:t>
            </a:r>
            <a:endParaRPr lang="fr-FR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2" name="ZoneTexte 111"/>
          <p:cNvSpPr txBox="1"/>
          <p:nvPr/>
        </p:nvSpPr>
        <p:spPr>
          <a:xfrm>
            <a:off x="2051720" y="2204864"/>
            <a:ext cx="3096344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CERCLE RESTAURATIF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38" grpId="0" animBg="1"/>
      <p:bldP spid="1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Processus d’un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 (phase 1)</a:t>
            </a:r>
            <a:endParaRPr lang="fr-FR" sz="3600" b="1" dirty="0"/>
          </a:p>
        </p:txBody>
      </p:sp>
      <p:grpSp>
        <p:nvGrpSpPr>
          <p:cNvPr id="2" name="Groupe 76"/>
          <p:cNvGrpSpPr/>
          <p:nvPr/>
        </p:nvGrpSpPr>
        <p:grpSpPr>
          <a:xfrm>
            <a:off x="1403649" y="1340768"/>
            <a:ext cx="3816423" cy="3024336"/>
            <a:chOff x="1566511" y="1340768"/>
            <a:chExt cx="5597777" cy="4104456"/>
          </a:xfrm>
        </p:grpSpPr>
        <p:sp>
          <p:nvSpPr>
            <p:cNvPr id="78" name="Organigramme : Connecteur 77"/>
            <p:cNvSpPr/>
            <p:nvPr/>
          </p:nvSpPr>
          <p:spPr>
            <a:xfrm>
              <a:off x="4499992" y="4797152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79" name="Freeform 13"/>
            <p:cNvSpPr>
              <a:spLocks/>
            </p:cNvSpPr>
            <p:nvPr/>
          </p:nvSpPr>
          <p:spPr bwMode="auto">
            <a:xfrm rot="19072197">
              <a:off x="4357472" y="2981951"/>
              <a:ext cx="1151043" cy="1408112"/>
            </a:xfrm>
            <a:custGeom>
              <a:avLst/>
              <a:gdLst/>
              <a:ahLst/>
              <a:cxnLst>
                <a:cxn ang="0">
                  <a:pos x="1337" y="1761"/>
                </a:cxn>
                <a:cxn ang="0">
                  <a:pos x="1543" y="2468"/>
                </a:cxn>
                <a:cxn ang="0">
                  <a:pos x="1607" y="1903"/>
                </a:cxn>
                <a:cxn ang="0">
                  <a:pos x="1247" y="2275"/>
                </a:cxn>
                <a:cxn ang="0">
                  <a:pos x="1466" y="1954"/>
                </a:cxn>
                <a:cxn ang="0">
                  <a:pos x="2250" y="1710"/>
                </a:cxn>
                <a:cxn ang="0">
                  <a:pos x="1119" y="1813"/>
                </a:cxn>
                <a:cxn ang="0">
                  <a:pos x="1672" y="1028"/>
                </a:cxn>
                <a:cxn ang="0">
                  <a:pos x="1504" y="1285"/>
                </a:cxn>
                <a:cxn ang="0">
                  <a:pos x="1260" y="1363"/>
                </a:cxn>
                <a:cxn ang="0">
                  <a:pos x="1903" y="1195"/>
                </a:cxn>
                <a:cxn ang="0">
                  <a:pos x="1993" y="398"/>
                </a:cxn>
                <a:cxn ang="0">
                  <a:pos x="720" y="913"/>
                </a:cxn>
                <a:cxn ang="0">
                  <a:pos x="2674" y="1080"/>
                </a:cxn>
                <a:cxn ang="0">
                  <a:pos x="1839" y="797"/>
                </a:cxn>
                <a:cxn ang="0">
                  <a:pos x="1749" y="823"/>
                </a:cxn>
                <a:cxn ang="0">
                  <a:pos x="1659" y="643"/>
                </a:cxn>
                <a:cxn ang="0">
                  <a:pos x="2636" y="1491"/>
                </a:cxn>
                <a:cxn ang="0">
                  <a:pos x="2237" y="591"/>
                </a:cxn>
                <a:cxn ang="0">
                  <a:pos x="1337" y="1877"/>
                </a:cxn>
                <a:cxn ang="0">
                  <a:pos x="1929" y="1645"/>
                </a:cxn>
                <a:cxn ang="0">
                  <a:pos x="2289" y="2044"/>
                </a:cxn>
                <a:cxn ang="0">
                  <a:pos x="1916" y="1838"/>
                </a:cxn>
                <a:cxn ang="0">
                  <a:pos x="1659" y="2185"/>
                </a:cxn>
                <a:cxn ang="0">
                  <a:pos x="2057" y="1414"/>
                </a:cxn>
                <a:cxn ang="0">
                  <a:pos x="1466" y="2121"/>
                </a:cxn>
                <a:cxn ang="0">
                  <a:pos x="2764" y="2083"/>
                </a:cxn>
                <a:cxn ang="0">
                  <a:pos x="1774" y="1568"/>
                </a:cxn>
                <a:cxn ang="0">
                  <a:pos x="2623" y="424"/>
                </a:cxn>
                <a:cxn ang="0">
                  <a:pos x="1633" y="283"/>
                </a:cxn>
                <a:cxn ang="0">
                  <a:pos x="1530" y="1003"/>
                </a:cxn>
                <a:cxn ang="0">
                  <a:pos x="2263" y="591"/>
                </a:cxn>
                <a:cxn ang="0">
                  <a:pos x="1993" y="1363"/>
                </a:cxn>
                <a:cxn ang="0">
                  <a:pos x="849" y="1337"/>
                </a:cxn>
                <a:cxn ang="0">
                  <a:pos x="1839" y="745"/>
                </a:cxn>
                <a:cxn ang="0">
                  <a:pos x="2842" y="913"/>
                </a:cxn>
                <a:cxn ang="0">
                  <a:pos x="2983" y="488"/>
                </a:cxn>
                <a:cxn ang="0">
                  <a:pos x="2944" y="835"/>
                </a:cxn>
                <a:cxn ang="0">
                  <a:pos x="1710" y="553"/>
                </a:cxn>
                <a:cxn ang="0">
                  <a:pos x="1890" y="1517"/>
                </a:cxn>
                <a:cxn ang="0">
                  <a:pos x="2083" y="2173"/>
                </a:cxn>
                <a:cxn ang="0">
                  <a:pos x="2186" y="1285"/>
                </a:cxn>
                <a:cxn ang="0">
                  <a:pos x="1813" y="540"/>
                </a:cxn>
                <a:cxn ang="0">
                  <a:pos x="1543" y="1324"/>
                </a:cxn>
                <a:cxn ang="0">
                  <a:pos x="2237" y="1581"/>
                </a:cxn>
                <a:cxn ang="0">
                  <a:pos x="1929" y="874"/>
                </a:cxn>
                <a:cxn ang="0">
                  <a:pos x="2456" y="964"/>
                </a:cxn>
                <a:cxn ang="0">
                  <a:pos x="1363" y="1157"/>
                </a:cxn>
                <a:cxn ang="0">
                  <a:pos x="1620" y="1375"/>
                </a:cxn>
                <a:cxn ang="0">
                  <a:pos x="1543" y="2160"/>
                </a:cxn>
                <a:cxn ang="0">
                  <a:pos x="1839" y="1170"/>
                </a:cxn>
                <a:cxn ang="0">
                  <a:pos x="1774" y="1748"/>
                </a:cxn>
                <a:cxn ang="0">
                  <a:pos x="1376" y="2173"/>
                </a:cxn>
                <a:cxn ang="0">
                  <a:pos x="1954" y="2057"/>
                </a:cxn>
                <a:cxn ang="0">
                  <a:pos x="2032" y="463"/>
                </a:cxn>
                <a:cxn ang="0">
                  <a:pos x="2482" y="1645"/>
                </a:cxn>
                <a:cxn ang="0">
                  <a:pos x="1569" y="1311"/>
                </a:cxn>
                <a:cxn ang="0">
                  <a:pos x="2790" y="2108"/>
                </a:cxn>
                <a:cxn ang="0">
                  <a:pos x="3523" y="2340"/>
                </a:cxn>
              </a:cxnLst>
              <a:rect l="0" t="0" r="r" b="b"/>
              <a:pathLst>
                <a:path w="3613" h="2559">
                  <a:moveTo>
                    <a:pt x="0" y="1581"/>
                  </a:moveTo>
                  <a:cubicBezTo>
                    <a:pt x="50" y="1590"/>
                    <a:pt x="212" y="1555"/>
                    <a:pt x="334" y="1581"/>
                  </a:cubicBezTo>
                  <a:cubicBezTo>
                    <a:pt x="456" y="1607"/>
                    <a:pt x="639" y="1684"/>
                    <a:pt x="733" y="1735"/>
                  </a:cubicBezTo>
                  <a:cubicBezTo>
                    <a:pt x="811" y="1799"/>
                    <a:pt x="798" y="1855"/>
                    <a:pt x="900" y="1890"/>
                  </a:cubicBezTo>
                  <a:cubicBezTo>
                    <a:pt x="1048" y="1881"/>
                    <a:pt x="1096" y="1904"/>
                    <a:pt x="1196" y="1838"/>
                  </a:cubicBezTo>
                  <a:cubicBezTo>
                    <a:pt x="1205" y="1825"/>
                    <a:pt x="1209" y="1808"/>
                    <a:pt x="1222" y="1800"/>
                  </a:cubicBezTo>
                  <a:cubicBezTo>
                    <a:pt x="1245" y="1786"/>
                    <a:pt x="1273" y="1783"/>
                    <a:pt x="1299" y="1774"/>
                  </a:cubicBezTo>
                  <a:cubicBezTo>
                    <a:pt x="1312" y="1770"/>
                    <a:pt x="1325" y="1767"/>
                    <a:pt x="1337" y="1761"/>
                  </a:cubicBezTo>
                  <a:cubicBezTo>
                    <a:pt x="1354" y="1752"/>
                    <a:pt x="1371" y="1742"/>
                    <a:pt x="1389" y="1735"/>
                  </a:cubicBezTo>
                  <a:cubicBezTo>
                    <a:pt x="1403" y="1730"/>
                    <a:pt x="1495" y="1712"/>
                    <a:pt x="1504" y="1710"/>
                  </a:cubicBezTo>
                  <a:cubicBezTo>
                    <a:pt x="1556" y="1714"/>
                    <a:pt x="1609" y="1708"/>
                    <a:pt x="1659" y="1723"/>
                  </a:cubicBezTo>
                  <a:cubicBezTo>
                    <a:pt x="1682" y="1730"/>
                    <a:pt x="1699" y="1753"/>
                    <a:pt x="1710" y="1774"/>
                  </a:cubicBezTo>
                  <a:cubicBezTo>
                    <a:pt x="1757" y="1862"/>
                    <a:pt x="1756" y="1964"/>
                    <a:pt x="1787" y="2057"/>
                  </a:cubicBezTo>
                  <a:cubicBezTo>
                    <a:pt x="1782" y="2147"/>
                    <a:pt x="1812" y="2252"/>
                    <a:pt x="1762" y="2327"/>
                  </a:cubicBezTo>
                  <a:cubicBezTo>
                    <a:pt x="1727" y="2380"/>
                    <a:pt x="1679" y="2418"/>
                    <a:pt x="1620" y="2443"/>
                  </a:cubicBezTo>
                  <a:cubicBezTo>
                    <a:pt x="1595" y="2453"/>
                    <a:pt x="1543" y="2468"/>
                    <a:pt x="1543" y="2468"/>
                  </a:cubicBezTo>
                  <a:cubicBezTo>
                    <a:pt x="1368" y="2461"/>
                    <a:pt x="1157" y="2516"/>
                    <a:pt x="1067" y="2340"/>
                  </a:cubicBezTo>
                  <a:cubicBezTo>
                    <a:pt x="1045" y="2189"/>
                    <a:pt x="1092" y="2020"/>
                    <a:pt x="1003" y="1890"/>
                  </a:cubicBezTo>
                  <a:cubicBezTo>
                    <a:pt x="1022" y="1832"/>
                    <a:pt x="1019" y="1816"/>
                    <a:pt x="1106" y="1787"/>
                  </a:cubicBezTo>
                  <a:cubicBezTo>
                    <a:pt x="1132" y="1778"/>
                    <a:pt x="1157" y="1770"/>
                    <a:pt x="1183" y="1761"/>
                  </a:cubicBezTo>
                  <a:cubicBezTo>
                    <a:pt x="1196" y="1757"/>
                    <a:pt x="1222" y="1748"/>
                    <a:pt x="1222" y="1748"/>
                  </a:cubicBezTo>
                  <a:cubicBezTo>
                    <a:pt x="1252" y="1752"/>
                    <a:pt x="1284" y="1750"/>
                    <a:pt x="1312" y="1761"/>
                  </a:cubicBezTo>
                  <a:cubicBezTo>
                    <a:pt x="1341" y="1772"/>
                    <a:pt x="1361" y="1799"/>
                    <a:pt x="1389" y="1813"/>
                  </a:cubicBezTo>
                  <a:cubicBezTo>
                    <a:pt x="1464" y="1850"/>
                    <a:pt x="1525" y="1882"/>
                    <a:pt x="1607" y="1903"/>
                  </a:cubicBezTo>
                  <a:cubicBezTo>
                    <a:pt x="1791" y="1899"/>
                    <a:pt x="1977" y="1909"/>
                    <a:pt x="2160" y="1890"/>
                  </a:cubicBezTo>
                  <a:cubicBezTo>
                    <a:pt x="2169" y="1889"/>
                    <a:pt x="2329" y="1793"/>
                    <a:pt x="2340" y="1787"/>
                  </a:cubicBezTo>
                  <a:cubicBezTo>
                    <a:pt x="2382" y="1731"/>
                    <a:pt x="2384" y="1709"/>
                    <a:pt x="2404" y="1645"/>
                  </a:cubicBezTo>
                  <a:cubicBezTo>
                    <a:pt x="2382" y="1575"/>
                    <a:pt x="2343" y="1582"/>
                    <a:pt x="2276" y="1568"/>
                  </a:cubicBezTo>
                  <a:cubicBezTo>
                    <a:pt x="2246" y="1572"/>
                    <a:pt x="2212" y="1565"/>
                    <a:pt x="2186" y="1581"/>
                  </a:cubicBezTo>
                  <a:cubicBezTo>
                    <a:pt x="2071" y="1653"/>
                    <a:pt x="2027" y="1789"/>
                    <a:pt x="1929" y="1877"/>
                  </a:cubicBezTo>
                  <a:cubicBezTo>
                    <a:pt x="1860" y="1939"/>
                    <a:pt x="1784" y="1977"/>
                    <a:pt x="1710" y="2031"/>
                  </a:cubicBezTo>
                  <a:cubicBezTo>
                    <a:pt x="1571" y="2132"/>
                    <a:pt x="1418" y="2236"/>
                    <a:pt x="1247" y="2275"/>
                  </a:cubicBezTo>
                  <a:cubicBezTo>
                    <a:pt x="1183" y="2271"/>
                    <a:pt x="1118" y="2273"/>
                    <a:pt x="1054" y="2263"/>
                  </a:cubicBezTo>
                  <a:cubicBezTo>
                    <a:pt x="1037" y="2260"/>
                    <a:pt x="940" y="2220"/>
                    <a:pt x="913" y="2211"/>
                  </a:cubicBezTo>
                  <a:cubicBezTo>
                    <a:pt x="873" y="2095"/>
                    <a:pt x="950" y="2059"/>
                    <a:pt x="1016" y="1993"/>
                  </a:cubicBezTo>
                  <a:cubicBezTo>
                    <a:pt x="1031" y="1978"/>
                    <a:pt x="1036" y="1953"/>
                    <a:pt x="1054" y="1941"/>
                  </a:cubicBezTo>
                  <a:cubicBezTo>
                    <a:pt x="1121" y="1895"/>
                    <a:pt x="1219" y="1852"/>
                    <a:pt x="1299" y="1825"/>
                  </a:cubicBezTo>
                  <a:cubicBezTo>
                    <a:pt x="1316" y="1838"/>
                    <a:pt x="1335" y="1849"/>
                    <a:pt x="1350" y="1864"/>
                  </a:cubicBezTo>
                  <a:cubicBezTo>
                    <a:pt x="1369" y="1883"/>
                    <a:pt x="1380" y="1911"/>
                    <a:pt x="1402" y="1928"/>
                  </a:cubicBezTo>
                  <a:cubicBezTo>
                    <a:pt x="1420" y="1942"/>
                    <a:pt x="1445" y="1944"/>
                    <a:pt x="1466" y="1954"/>
                  </a:cubicBezTo>
                  <a:cubicBezTo>
                    <a:pt x="1535" y="1989"/>
                    <a:pt x="1582" y="2016"/>
                    <a:pt x="1659" y="2031"/>
                  </a:cubicBezTo>
                  <a:cubicBezTo>
                    <a:pt x="1848" y="2023"/>
                    <a:pt x="1925" y="2039"/>
                    <a:pt x="2070" y="1993"/>
                  </a:cubicBezTo>
                  <a:cubicBezTo>
                    <a:pt x="2165" y="2015"/>
                    <a:pt x="2238" y="2076"/>
                    <a:pt x="2314" y="2134"/>
                  </a:cubicBezTo>
                  <a:cubicBezTo>
                    <a:pt x="2323" y="2113"/>
                    <a:pt x="2340" y="2093"/>
                    <a:pt x="2340" y="2070"/>
                  </a:cubicBezTo>
                  <a:cubicBezTo>
                    <a:pt x="2340" y="2047"/>
                    <a:pt x="2320" y="2028"/>
                    <a:pt x="2314" y="2005"/>
                  </a:cubicBezTo>
                  <a:cubicBezTo>
                    <a:pt x="2302" y="1959"/>
                    <a:pt x="2298" y="1911"/>
                    <a:pt x="2289" y="1864"/>
                  </a:cubicBezTo>
                  <a:cubicBezTo>
                    <a:pt x="2284" y="1838"/>
                    <a:pt x="2282" y="1812"/>
                    <a:pt x="2276" y="1787"/>
                  </a:cubicBezTo>
                  <a:cubicBezTo>
                    <a:pt x="2269" y="1761"/>
                    <a:pt x="2250" y="1710"/>
                    <a:pt x="2250" y="1710"/>
                  </a:cubicBezTo>
                  <a:cubicBezTo>
                    <a:pt x="2235" y="1623"/>
                    <a:pt x="2241" y="1572"/>
                    <a:pt x="2147" y="1543"/>
                  </a:cubicBezTo>
                  <a:cubicBezTo>
                    <a:pt x="2100" y="1556"/>
                    <a:pt x="2050" y="1560"/>
                    <a:pt x="2006" y="1581"/>
                  </a:cubicBezTo>
                  <a:cubicBezTo>
                    <a:pt x="1959" y="1603"/>
                    <a:pt x="1877" y="1671"/>
                    <a:pt x="1877" y="1671"/>
                  </a:cubicBezTo>
                  <a:cubicBezTo>
                    <a:pt x="1832" y="1765"/>
                    <a:pt x="1873" y="1697"/>
                    <a:pt x="1762" y="1800"/>
                  </a:cubicBezTo>
                  <a:cubicBezTo>
                    <a:pt x="1493" y="2050"/>
                    <a:pt x="1811" y="1754"/>
                    <a:pt x="1620" y="1967"/>
                  </a:cubicBezTo>
                  <a:cubicBezTo>
                    <a:pt x="1594" y="1996"/>
                    <a:pt x="1558" y="2016"/>
                    <a:pt x="1530" y="2044"/>
                  </a:cubicBezTo>
                  <a:cubicBezTo>
                    <a:pt x="1479" y="2040"/>
                    <a:pt x="1426" y="2042"/>
                    <a:pt x="1376" y="2031"/>
                  </a:cubicBezTo>
                  <a:cubicBezTo>
                    <a:pt x="1263" y="2006"/>
                    <a:pt x="1178" y="1903"/>
                    <a:pt x="1119" y="1813"/>
                  </a:cubicBezTo>
                  <a:cubicBezTo>
                    <a:pt x="1115" y="1787"/>
                    <a:pt x="1104" y="1761"/>
                    <a:pt x="1106" y="1735"/>
                  </a:cubicBezTo>
                  <a:cubicBezTo>
                    <a:pt x="1108" y="1712"/>
                    <a:pt x="1124" y="1693"/>
                    <a:pt x="1132" y="1671"/>
                  </a:cubicBezTo>
                  <a:cubicBezTo>
                    <a:pt x="1158" y="1601"/>
                    <a:pt x="1203" y="1553"/>
                    <a:pt x="1273" y="1530"/>
                  </a:cubicBezTo>
                  <a:cubicBezTo>
                    <a:pt x="1397" y="1345"/>
                    <a:pt x="1806" y="1455"/>
                    <a:pt x="1916" y="1453"/>
                  </a:cubicBezTo>
                  <a:cubicBezTo>
                    <a:pt x="1929" y="1431"/>
                    <a:pt x="1946" y="1412"/>
                    <a:pt x="1954" y="1388"/>
                  </a:cubicBezTo>
                  <a:cubicBezTo>
                    <a:pt x="1998" y="1266"/>
                    <a:pt x="1944" y="1122"/>
                    <a:pt x="1890" y="1015"/>
                  </a:cubicBezTo>
                  <a:cubicBezTo>
                    <a:pt x="1882" y="999"/>
                    <a:pt x="1856" y="1007"/>
                    <a:pt x="1839" y="1003"/>
                  </a:cubicBezTo>
                  <a:cubicBezTo>
                    <a:pt x="1783" y="1011"/>
                    <a:pt x="1726" y="1014"/>
                    <a:pt x="1672" y="1028"/>
                  </a:cubicBezTo>
                  <a:cubicBezTo>
                    <a:pt x="1647" y="1035"/>
                    <a:pt x="1520" y="1109"/>
                    <a:pt x="1504" y="1118"/>
                  </a:cubicBezTo>
                  <a:cubicBezTo>
                    <a:pt x="1442" y="1152"/>
                    <a:pt x="1374" y="1173"/>
                    <a:pt x="1312" y="1208"/>
                  </a:cubicBezTo>
                  <a:cubicBezTo>
                    <a:pt x="1280" y="1226"/>
                    <a:pt x="1256" y="1258"/>
                    <a:pt x="1222" y="1273"/>
                  </a:cubicBezTo>
                  <a:cubicBezTo>
                    <a:pt x="1176" y="1294"/>
                    <a:pt x="1069" y="1320"/>
                    <a:pt x="1003" y="1337"/>
                  </a:cubicBezTo>
                  <a:cubicBezTo>
                    <a:pt x="954" y="1333"/>
                    <a:pt x="733" y="1354"/>
                    <a:pt x="810" y="1221"/>
                  </a:cubicBezTo>
                  <a:cubicBezTo>
                    <a:pt x="818" y="1207"/>
                    <a:pt x="836" y="1204"/>
                    <a:pt x="849" y="1195"/>
                  </a:cubicBezTo>
                  <a:cubicBezTo>
                    <a:pt x="1055" y="1207"/>
                    <a:pt x="1249" y="1239"/>
                    <a:pt x="1453" y="1260"/>
                  </a:cubicBezTo>
                  <a:cubicBezTo>
                    <a:pt x="1470" y="1268"/>
                    <a:pt x="1486" y="1278"/>
                    <a:pt x="1504" y="1285"/>
                  </a:cubicBezTo>
                  <a:cubicBezTo>
                    <a:pt x="1529" y="1295"/>
                    <a:pt x="1582" y="1311"/>
                    <a:pt x="1582" y="1311"/>
                  </a:cubicBezTo>
                  <a:cubicBezTo>
                    <a:pt x="1702" y="1306"/>
                    <a:pt x="1892" y="1345"/>
                    <a:pt x="1993" y="1247"/>
                  </a:cubicBezTo>
                  <a:cubicBezTo>
                    <a:pt x="1989" y="1217"/>
                    <a:pt x="2009" y="1165"/>
                    <a:pt x="1980" y="1157"/>
                  </a:cubicBezTo>
                  <a:cubicBezTo>
                    <a:pt x="1925" y="1141"/>
                    <a:pt x="1869" y="1183"/>
                    <a:pt x="1813" y="1195"/>
                  </a:cubicBezTo>
                  <a:cubicBezTo>
                    <a:pt x="1721" y="1215"/>
                    <a:pt x="1637" y="1257"/>
                    <a:pt x="1543" y="1273"/>
                  </a:cubicBezTo>
                  <a:cubicBezTo>
                    <a:pt x="1479" y="1284"/>
                    <a:pt x="1414" y="1287"/>
                    <a:pt x="1350" y="1298"/>
                  </a:cubicBezTo>
                  <a:cubicBezTo>
                    <a:pt x="1329" y="1307"/>
                    <a:pt x="1305" y="1311"/>
                    <a:pt x="1286" y="1324"/>
                  </a:cubicBezTo>
                  <a:cubicBezTo>
                    <a:pt x="1273" y="1333"/>
                    <a:pt x="1275" y="1367"/>
                    <a:pt x="1260" y="1363"/>
                  </a:cubicBezTo>
                  <a:cubicBezTo>
                    <a:pt x="1241" y="1358"/>
                    <a:pt x="1241" y="1329"/>
                    <a:pt x="1234" y="1311"/>
                  </a:cubicBezTo>
                  <a:cubicBezTo>
                    <a:pt x="1220" y="1277"/>
                    <a:pt x="1209" y="1242"/>
                    <a:pt x="1196" y="1208"/>
                  </a:cubicBezTo>
                  <a:cubicBezTo>
                    <a:pt x="1192" y="1174"/>
                    <a:pt x="1180" y="1140"/>
                    <a:pt x="1183" y="1105"/>
                  </a:cubicBezTo>
                  <a:cubicBezTo>
                    <a:pt x="1185" y="1082"/>
                    <a:pt x="1186" y="1043"/>
                    <a:pt x="1209" y="1041"/>
                  </a:cubicBezTo>
                  <a:cubicBezTo>
                    <a:pt x="1282" y="1033"/>
                    <a:pt x="1354" y="1069"/>
                    <a:pt x="1427" y="1080"/>
                  </a:cubicBezTo>
                  <a:cubicBezTo>
                    <a:pt x="1470" y="1086"/>
                    <a:pt x="1513" y="1089"/>
                    <a:pt x="1556" y="1093"/>
                  </a:cubicBezTo>
                  <a:cubicBezTo>
                    <a:pt x="1590" y="1106"/>
                    <a:pt x="1624" y="1121"/>
                    <a:pt x="1659" y="1131"/>
                  </a:cubicBezTo>
                  <a:cubicBezTo>
                    <a:pt x="1740" y="1155"/>
                    <a:pt x="1903" y="1195"/>
                    <a:pt x="1903" y="1195"/>
                  </a:cubicBezTo>
                  <a:cubicBezTo>
                    <a:pt x="1963" y="1231"/>
                    <a:pt x="2025" y="1248"/>
                    <a:pt x="2083" y="1285"/>
                  </a:cubicBezTo>
                  <a:cubicBezTo>
                    <a:pt x="2126" y="1281"/>
                    <a:pt x="2171" y="1286"/>
                    <a:pt x="2212" y="1273"/>
                  </a:cubicBezTo>
                  <a:cubicBezTo>
                    <a:pt x="2297" y="1247"/>
                    <a:pt x="2312" y="1176"/>
                    <a:pt x="2340" y="1105"/>
                  </a:cubicBezTo>
                  <a:cubicBezTo>
                    <a:pt x="2344" y="1007"/>
                    <a:pt x="2342" y="908"/>
                    <a:pt x="2353" y="810"/>
                  </a:cubicBezTo>
                  <a:cubicBezTo>
                    <a:pt x="2355" y="793"/>
                    <a:pt x="2407" y="672"/>
                    <a:pt x="2417" y="643"/>
                  </a:cubicBezTo>
                  <a:cubicBezTo>
                    <a:pt x="2289" y="513"/>
                    <a:pt x="2438" y="653"/>
                    <a:pt x="2314" y="565"/>
                  </a:cubicBezTo>
                  <a:cubicBezTo>
                    <a:pt x="2263" y="529"/>
                    <a:pt x="2238" y="497"/>
                    <a:pt x="2173" y="475"/>
                  </a:cubicBezTo>
                  <a:cubicBezTo>
                    <a:pt x="2109" y="427"/>
                    <a:pt x="2067" y="423"/>
                    <a:pt x="1993" y="398"/>
                  </a:cubicBezTo>
                  <a:cubicBezTo>
                    <a:pt x="1942" y="402"/>
                    <a:pt x="1888" y="396"/>
                    <a:pt x="1839" y="411"/>
                  </a:cubicBezTo>
                  <a:cubicBezTo>
                    <a:pt x="1812" y="419"/>
                    <a:pt x="1794" y="444"/>
                    <a:pt x="1774" y="463"/>
                  </a:cubicBezTo>
                  <a:cubicBezTo>
                    <a:pt x="1730" y="504"/>
                    <a:pt x="1689" y="548"/>
                    <a:pt x="1646" y="591"/>
                  </a:cubicBezTo>
                  <a:cubicBezTo>
                    <a:pt x="1319" y="918"/>
                    <a:pt x="1641" y="535"/>
                    <a:pt x="1389" y="848"/>
                  </a:cubicBezTo>
                  <a:cubicBezTo>
                    <a:pt x="1359" y="885"/>
                    <a:pt x="1301" y="903"/>
                    <a:pt x="1260" y="925"/>
                  </a:cubicBezTo>
                  <a:cubicBezTo>
                    <a:pt x="1177" y="971"/>
                    <a:pt x="1212" y="962"/>
                    <a:pt x="1119" y="1003"/>
                  </a:cubicBezTo>
                  <a:cubicBezTo>
                    <a:pt x="1060" y="1029"/>
                    <a:pt x="989" y="1028"/>
                    <a:pt x="926" y="1041"/>
                  </a:cubicBezTo>
                  <a:cubicBezTo>
                    <a:pt x="762" y="1027"/>
                    <a:pt x="745" y="1062"/>
                    <a:pt x="720" y="913"/>
                  </a:cubicBezTo>
                  <a:cubicBezTo>
                    <a:pt x="1000" y="883"/>
                    <a:pt x="1276" y="868"/>
                    <a:pt x="1556" y="848"/>
                  </a:cubicBezTo>
                  <a:cubicBezTo>
                    <a:pt x="1659" y="857"/>
                    <a:pt x="1770" y="832"/>
                    <a:pt x="1864" y="874"/>
                  </a:cubicBezTo>
                  <a:cubicBezTo>
                    <a:pt x="1900" y="890"/>
                    <a:pt x="1865" y="953"/>
                    <a:pt x="1877" y="990"/>
                  </a:cubicBezTo>
                  <a:cubicBezTo>
                    <a:pt x="1882" y="1005"/>
                    <a:pt x="1960" y="1061"/>
                    <a:pt x="1967" y="1067"/>
                  </a:cubicBezTo>
                  <a:cubicBezTo>
                    <a:pt x="2019" y="1063"/>
                    <a:pt x="2072" y="1068"/>
                    <a:pt x="2122" y="1054"/>
                  </a:cubicBezTo>
                  <a:cubicBezTo>
                    <a:pt x="2137" y="1050"/>
                    <a:pt x="2135" y="1025"/>
                    <a:pt x="2147" y="1015"/>
                  </a:cubicBezTo>
                  <a:cubicBezTo>
                    <a:pt x="2158" y="1007"/>
                    <a:pt x="2173" y="1007"/>
                    <a:pt x="2186" y="1003"/>
                  </a:cubicBezTo>
                  <a:cubicBezTo>
                    <a:pt x="2417" y="1028"/>
                    <a:pt x="2489" y="1033"/>
                    <a:pt x="2674" y="1080"/>
                  </a:cubicBezTo>
                  <a:cubicBezTo>
                    <a:pt x="2717" y="1071"/>
                    <a:pt x="2783" y="1093"/>
                    <a:pt x="2803" y="1054"/>
                  </a:cubicBezTo>
                  <a:cubicBezTo>
                    <a:pt x="2834" y="992"/>
                    <a:pt x="2796" y="917"/>
                    <a:pt x="2790" y="848"/>
                  </a:cubicBezTo>
                  <a:cubicBezTo>
                    <a:pt x="2779" y="714"/>
                    <a:pt x="2710" y="606"/>
                    <a:pt x="2572" y="578"/>
                  </a:cubicBezTo>
                  <a:cubicBezTo>
                    <a:pt x="2516" y="582"/>
                    <a:pt x="2459" y="581"/>
                    <a:pt x="2404" y="591"/>
                  </a:cubicBezTo>
                  <a:cubicBezTo>
                    <a:pt x="2389" y="594"/>
                    <a:pt x="2380" y="610"/>
                    <a:pt x="2366" y="617"/>
                  </a:cubicBezTo>
                  <a:cubicBezTo>
                    <a:pt x="2345" y="627"/>
                    <a:pt x="2324" y="635"/>
                    <a:pt x="2302" y="643"/>
                  </a:cubicBezTo>
                  <a:cubicBezTo>
                    <a:pt x="2175" y="688"/>
                    <a:pt x="2057" y="742"/>
                    <a:pt x="1929" y="784"/>
                  </a:cubicBezTo>
                  <a:cubicBezTo>
                    <a:pt x="1900" y="794"/>
                    <a:pt x="1869" y="791"/>
                    <a:pt x="1839" y="797"/>
                  </a:cubicBezTo>
                  <a:cubicBezTo>
                    <a:pt x="1804" y="804"/>
                    <a:pt x="1771" y="818"/>
                    <a:pt x="1736" y="823"/>
                  </a:cubicBezTo>
                  <a:cubicBezTo>
                    <a:pt x="1655" y="835"/>
                    <a:pt x="1492" y="848"/>
                    <a:pt x="1492" y="848"/>
                  </a:cubicBezTo>
                  <a:cubicBezTo>
                    <a:pt x="1350" y="844"/>
                    <a:pt x="1208" y="851"/>
                    <a:pt x="1067" y="835"/>
                  </a:cubicBezTo>
                  <a:cubicBezTo>
                    <a:pt x="1054" y="833"/>
                    <a:pt x="1054" y="810"/>
                    <a:pt x="1054" y="797"/>
                  </a:cubicBezTo>
                  <a:cubicBezTo>
                    <a:pt x="1054" y="709"/>
                    <a:pt x="1056" y="726"/>
                    <a:pt x="1119" y="694"/>
                  </a:cubicBezTo>
                  <a:cubicBezTo>
                    <a:pt x="1235" y="705"/>
                    <a:pt x="1354" y="703"/>
                    <a:pt x="1466" y="733"/>
                  </a:cubicBezTo>
                  <a:cubicBezTo>
                    <a:pt x="1520" y="748"/>
                    <a:pt x="1568" y="781"/>
                    <a:pt x="1620" y="797"/>
                  </a:cubicBezTo>
                  <a:cubicBezTo>
                    <a:pt x="1662" y="810"/>
                    <a:pt x="1706" y="814"/>
                    <a:pt x="1749" y="823"/>
                  </a:cubicBezTo>
                  <a:cubicBezTo>
                    <a:pt x="1792" y="832"/>
                    <a:pt x="1877" y="848"/>
                    <a:pt x="1877" y="848"/>
                  </a:cubicBezTo>
                  <a:cubicBezTo>
                    <a:pt x="2042" y="835"/>
                    <a:pt x="2189" y="797"/>
                    <a:pt x="2353" y="784"/>
                  </a:cubicBezTo>
                  <a:cubicBezTo>
                    <a:pt x="2460" y="729"/>
                    <a:pt x="2420" y="680"/>
                    <a:pt x="2404" y="540"/>
                  </a:cubicBezTo>
                  <a:cubicBezTo>
                    <a:pt x="2404" y="537"/>
                    <a:pt x="2381" y="465"/>
                    <a:pt x="2379" y="463"/>
                  </a:cubicBezTo>
                  <a:cubicBezTo>
                    <a:pt x="2348" y="426"/>
                    <a:pt x="2324" y="365"/>
                    <a:pt x="2276" y="360"/>
                  </a:cubicBezTo>
                  <a:cubicBezTo>
                    <a:pt x="2237" y="356"/>
                    <a:pt x="2199" y="351"/>
                    <a:pt x="2160" y="347"/>
                  </a:cubicBezTo>
                  <a:cubicBezTo>
                    <a:pt x="2104" y="360"/>
                    <a:pt x="2047" y="367"/>
                    <a:pt x="1993" y="385"/>
                  </a:cubicBezTo>
                  <a:cubicBezTo>
                    <a:pt x="1856" y="431"/>
                    <a:pt x="1763" y="553"/>
                    <a:pt x="1659" y="643"/>
                  </a:cubicBezTo>
                  <a:cubicBezTo>
                    <a:pt x="1543" y="743"/>
                    <a:pt x="1383" y="812"/>
                    <a:pt x="1234" y="835"/>
                  </a:cubicBezTo>
                  <a:cubicBezTo>
                    <a:pt x="1170" y="857"/>
                    <a:pt x="1146" y="832"/>
                    <a:pt x="1093" y="797"/>
                  </a:cubicBezTo>
                  <a:cubicBezTo>
                    <a:pt x="1471" y="779"/>
                    <a:pt x="1846" y="740"/>
                    <a:pt x="2224" y="758"/>
                  </a:cubicBezTo>
                  <a:cubicBezTo>
                    <a:pt x="2260" y="1005"/>
                    <a:pt x="2316" y="1221"/>
                    <a:pt x="2417" y="1453"/>
                  </a:cubicBezTo>
                  <a:cubicBezTo>
                    <a:pt x="2452" y="1533"/>
                    <a:pt x="2483" y="1597"/>
                    <a:pt x="2546" y="1658"/>
                  </a:cubicBezTo>
                  <a:cubicBezTo>
                    <a:pt x="2563" y="1650"/>
                    <a:pt x="2586" y="1648"/>
                    <a:pt x="2597" y="1633"/>
                  </a:cubicBezTo>
                  <a:cubicBezTo>
                    <a:pt x="2610" y="1615"/>
                    <a:pt x="2604" y="1589"/>
                    <a:pt x="2610" y="1568"/>
                  </a:cubicBezTo>
                  <a:cubicBezTo>
                    <a:pt x="2617" y="1542"/>
                    <a:pt x="2627" y="1517"/>
                    <a:pt x="2636" y="1491"/>
                  </a:cubicBezTo>
                  <a:cubicBezTo>
                    <a:pt x="2649" y="1390"/>
                    <a:pt x="2669" y="1295"/>
                    <a:pt x="2687" y="1195"/>
                  </a:cubicBezTo>
                  <a:cubicBezTo>
                    <a:pt x="2709" y="1076"/>
                    <a:pt x="2713" y="964"/>
                    <a:pt x="2752" y="848"/>
                  </a:cubicBezTo>
                  <a:cubicBezTo>
                    <a:pt x="2748" y="784"/>
                    <a:pt x="2749" y="719"/>
                    <a:pt x="2739" y="655"/>
                  </a:cubicBezTo>
                  <a:cubicBezTo>
                    <a:pt x="2730" y="600"/>
                    <a:pt x="2656" y="493"/>
                    <a:pt x="2623" y="450"/>
                  </a:cubicBezTo>
                  <a:cubicBezTo>
                    <a:pt x="2602" y="386"/>
                    <a:pt x="2567" y="380"/>
                    <a:pt x="2507" y="360"/>
                  </a:cubicBezTo>
                  <a:cubicBezTo>
                    <a:pt x="2484" y="375"/>
                    <a:pt x="2434" y="407"/>
                    <a:pt x="2417" y="424"/>
                  </a:cubicBezTo>
                  <a:cubicBezTo>
                    <a:pt x="2402" y="439"/>
                    <a:pt x="2395" y="461"/>
                    <a:pt x="2379" y="475"/>
                  </a:cubicBezTo>
                  <a:cubicBezTo>
                    <a:pt x="2334" y="517"/>
                    <a:pt x="2284" y="552"/>
                    <a:pt x="2237" y="591"/>
                  </a:cubicBezTo>
                  <a:cubicBezTo>
                    <a:pt x="2216" y="608"/>
                    <a:pt x="2063" y="659"/>
                    <a:pt x="2044" y="668"/>
                  </a:cubicBezTo>
                  <a:cubicBezTo>
                    <a:pt x="2021" y="678"/>
                    <a:pt x="2002" y="695"/>
                    <a:pt x="1980" y="707"/>
                  </a:cubicBezTo>
                  <a:cubicBezTo>
                    <a:pt x="1833" y="785"/>
                    <a:pt x="1762" y="790"/>
                    <a:pt x="1697" y="951"/>
                  </a:cubicBezTo>
                  <a:cubicBezTo>
                    <a:pt x="1693" y="1002"/>
                    <a:pt x="1684" y="1053"/>
                    <a:pt x="1684" y="1105"/>
                  </a:cubicBezTo>
                  <a:cubicBezTo>
                    <a:pt x="1684" y="1295"/>
                    <a:pt x="1759" y="1523"/>
                    <a:pt x="1607" y="1671"/>
                  </a:cubicBezTo>
                  <a:cubicBezTo>
                    <a:pt x="1585" y="1737"/>
                    <a:pt x="1524" y="1909"/>
                    <a:pt x="1479" y="1954"/>
                  </a:cubicBezTo>
                  <a:cubicBezTo>
                    <a:pt x="1425" y="2008"/>
                    <a:pt x="1451" y="1978"/>
                    <a:pt x="1402" y="2044"/>
                  </a:cubicBezTo>
                  <a:cubicBezTo>
                    <a:pt x="1380" y="1988"/>
                    <a:pt x="1357" y="1933"/>
                    <a:pt x="1337" y="1877"/>
                  </a:cubicBezTo>
                  <a:cubicBezTo>
                    <a:pt x="1322" y="1835"/>
                    <a:pt x="1319" y="1788"/>
                    <a:pt x="1299" y="1748"/>
                  </a:cubicBezTo>
                  <a:cubicBezTo>
                    <a:pt x="1280" y="1710"/>
                    <a:pt x="1245" y="1681"/>
                    <a:pt x="1222" y="1645"/>
                  </a:cubicBezTo>
                  <a:cubicBezTo>
                    <a:pt x="1202" y="1613"/>
                    <a:pt x="1188" y="1577"/>
                    <a:pt x="1170" y="1543"/>
                  </a:cubicBezTo>
                  <a:cubicBezTo>
                    <a:pt x="1154" y="1513"/>
                    <a:pt x="1134" y="1484"/>
                    <a:pt x="1119" y="1453"/>
                  </a:cubicBezTo>
                  <a:cubicBezTo>
                    <a:pt x="1113" y="1441"/>
                    <a:pt x="1093" y="1411"/>
                    <a:pt x="1106" y="1414"/>
                  </a:cubicBezTo>
                  <a:cubicBezTo>
                    <a:pt x="1191" y="1430"/>
                    <a:pt x="1249" y="1550"/>
                    <a:pt x="1299" y="1607"/>
                  </a:cubicBezTo>
                  <a:cubicBezTo>
                    <a:pt x="1345" y="1659"/>
                    <a:pt x="1414" y="1675"/>
                    <a:pt x="1479" y="1697"/>
                  </a:cubicBezTo>
                  <a:cubicBezTo>
                    <a:pt x="1685" y="1690"/>
                    <a:pt x="1790" y="1738"/>
                    <a:pt x="1929" y="1645"/>
                  </a:cubicBezTo>
                  <a:cubicBezTo>
                    <a:pt x="1965" y="1467"/>
                    <a:pt x="1926" y="1679"/>
                    <a:pt x="1954" y="1285"/>
                  </a:cubicBezTo>
                  <a:cubicBezTo>
                    <a:pt x="1960" y="1200"/>
                    <a:pt x="1994" y="1141"/>
                    <a:pt x="2019" y="1067"/>
                  </a:cubicBezTo>
                  <a:cubicBezTo>
                    <a:pt x="2004" y="1228"/>
                    <a:pt x="1988" y="1417"/>
                    <a:pt x="2057" y="1568"/>
                  </a:cubicBezTo>
                  <a:cubicBezTo>
                    <a:pt x="2069" y="1593"/>
                    <a:pt x="2093" y="1610"/>
                    <a:pt x="2109" y="1633"/>
                  </a:cubicBezTo>
                  <a:cubicBezTo>
                    <a:pt x="2123" y="1653"/>
                    <a:pt x="2128" y="1681"/>
                    <a:pt x="2147" y="1697"/>
                  </a:cubicBezTo>
                  <a:cubicBezTo>
                    <a:pt x="2197" y="1741"/>
                    <a:pt x="2337" y="1757"/>
                    <a:pt x="2404" y="1774"/>
                  </a:cubicBezTo>
                  <a:cubicBezTo>
                    <a:pt x="2382" y="1829"/>
                    <a:pt x="2365" y="1887"/>
                    <a:pt x="2340" y="1941"/>
                  </a:cubicBezTo>
                  <a:cubicBezTo>
                    <a:pt x="2324" y="1976"/>
                    <a:pt x="2300" y="2007"/>
                    <a:pt x="2289" y="2044"/>
                  </a:cubicBezTo>
                  <a:cubicBezTo>
                    <a:pt x="2257" y="2156"/>
                    <a:pt x="2275" y="2105"/>
                    <a:pt x="2237" y="2198"/>
                  </a:cubicBezTo>
                  <a:cubicBezTo>
                    <a:pt x="2233" y="2237"/>
                    <a:pt x="2224" y="2275"/>
                    <a:pt x="2224" y="2314"/>
                  </a:cubicBezTo>
                  <a:cubicBezTo>
                    <a:pt x="2224" y="2332"/>
                    <a:pt x="2227" y="2380"/>
                    <a:pt x="2237" y="2365"/>
                  </a:cubicBezTo>
                  <a:cubicBezTo>
                    <a:pt x="2254" y="2340"/>
                    <a:pt x="2241" y="2304"/>
                    <a:pt x="2250" y="2275"/>
                  </a:cubicBezTo>
                  <a:cubicBezTo>
                    <a:pt x="2254" y="2260"/>
                    <a:pt x="2267" y="2250"/>
                    <a:pt x="2276" y="2237"/>
                  </a:cubicBezTo>
                  <a:cubicBezTo>
                    <a:pt x="2284" y="2207"/>
                    <a:pt x="2306" y="2178"/>
                    <a:pt x="2302" y="2147"/>
                  </a:cubicBezTo>
                  <a:cubicBezTo>
                    <a:pt x="2293" y="2067"/>
                    <a:pt x="2246" y="2036"/>
                    <a:pt x="2186" y="1993"/>
                  </a:cubicBezTo>
                  <a:cubicBezTo>
                    <a:pt x="2104" y="1935"/>
                    <a:pt x="2009" y="1880"/>
                    <a:pt x="1916" y="1838"/>
                  </a:cubicBezTo>
                  <a:cubicBezTo>
                    <a:pt x="1891" y="1827"/>
                    <a:pt x="1806" y="1816"/>
                    <a:pt x="1787" y="1813"/>
                  </a:cubicBezTo>
                  <a:cubicBezTo>
                    <a:pt x="1766" y="1817"/>
                    <a:pt x="1740" y="1811"/>
                    <a:pt x="1723" y="1825"/>
                  </a:cubicBezTo>
                  <a:cubicBezTo>
                    <a:pt x="1709" y="1836"/>
                    <a:pt x="1713" y="1859"/>
                    <a:pt x="1710" y="1877"/>
                  </a:cubicBezTo>
                  <a:cubicBezTo>
                    <a:pt x="1694" y="1978"/>
                    <a:pt x="1707" y="1992"/>
                    <a:pt x="1672" y="2083"/>
                  </a:cubicBezTo>
                  <a:cubicBezTo>
                    <a:pt x="1640" y="2168"/>
                    <a:pt x="1530" y="2327"/>
                    <a:pt x="1466" y="2391"/>
                  </a:cubicBezTo>
                  <a:cubicBezTo>
                    <a:pt x="1457" y="2378"/>
                    <a:pt x="1442" y="2368"/>
                    <a:pt x="1440" y="2353"/>
                  </a:cubicBezTo>
                  <a:cubicBezTo>
                    <a:pt x="1430" y="2252"/>
                    <a:pt x="1442" y="2272"/>
                    <a:pt x="1504" y="2237"/>
                  </a:cubicBezTo>
                  <a:cubicBezTo>
                    <a:pt x="1604" y="2181"/>
                    <a:pt x="1534" y="2203"/>
                    <a:pt x="1659" y="2185"/>
                  </a:cubicBezTo>
                  <a:cubicBezTo>
                    <a:pt x="1745" y="2158"/>
                    <a:pt x="1798" y="2163"/>
                    <a:pt x="1890" y="2173"/>
                  </a:cubicBezTo>
                  <a:cubicBezTo>
                    <a:pt x="1928" y="2223"/>
                    <a:pt x="1934" y="2257"/>
                    <a:pt x="1993" y="2275"/>
                  </a:cubicBezTo>
                  <a:cubicBezTo>
                    <a:pt x="2074" y="2356"/>
                    <a:pt x="2157" y="2325"/>
                    <a:pt x="2263" y="2314"/>
                  </a:cubicBezTo>
                  <a:cubicBezTo>
                    <a:pt x="2325" y="2293"/>
                    <a:pt x="2338" y="2259"/>
                    <a:pt x="2353" y="2198"/>
                  </a:cubicBezTo>
                  <a:cubicBezTo>
                    <a:pt x="2374" y="1881"/>
                    <a:pt x="2370" y="2069"/>
                    <a:pt x="2340" y="1633"/>
                  </a:cubicBezTo>
                  <a:cubicBezTo>
                    <a:pt x="2337" y="1594"/>
                    <a:pt x="2293" y="1489"/>
                    <a:pt x="2276" y="1478"/>
                  </a:cubicBezTo>
                  <a:cubicBezTo>
                    <a:pt x="2233" y="1451"/>
                    <a:pt x="2202" y="1416"/>
                    <a:pt x="2160" y="1388"/>
                  </a:cubicBezTo>
                  <a:cubicBezTo>
                    <a:pt x="2126" y="1397"/>
                    <a:pt x="2090" y="1401"/>
                    <a:pt x="2057" y="1414"/>
                  </a:cubicBezTo>
                  <a:cubicBezTo>
                    <a:pt x="2034" y="1423"/>
                    <a:pt x="2015" y="1442"/>
                    <a:pt x="1993" y="1453"/>
                  </a:cubicBezTo>
                  <a:cubicBezTo>
                    <a:pt x="1981" y="1459"/>
                    <a:pt x="1967" y="1461"/>
                    <a:pt x="1954" y="1465"/>
                  </a:cubicBezTo>
                  <a:cubicBezTo>
                    <a:pt x="1916" y="1495"/>
                    <a:pt x="1877" y="1525"/>
                    <a:pt x="1839" y="1555"/>
                  </a:cubicBezTo>
                  <a:cubicBezTo>
                    <a:pt x="1836" y="1557"/>
                    <a:pt x="1749" y="1607"/>
                    <a:pt x="1736" y="1620"/>
                  </a:cubicBezTo>
                  <a:cubicBezTo>
                    <a:pt x="1721" y="1635"/>
                    <a:pt x="1713" y="1657"/>
                    <a:pt x="1697" y="1671"/>
                  </a:cubicBezTo>
                  <a:cubicBezTo>
                    <a:pt x="1662" y="1700"/>
                    <a:pt x="1611" y="1712"/>
                    <a:pt x="1582" y="1748"/>
                  </a:cubicBezTo>
                  <a:cubicBezTo>
                    <a:pt x="1537" y="1804"/>
                    <a:pt x="1502" y="1854"/>
                    <a:pt x="1466" y="1915"/>
                  </a:cubicBezTo>
                  <a:cubicBezTo>
                    <a:pt x="1450" y="1994"/>
                    <a:pt x="1437" y="2027"/>
                    <a:pt x="1466" y="2121"/>
                  </a:cubicBezTo>
                  <a:cubicBezTo>
                    <a:pt x="1470" y="2136"/>
                    <a:pt x="1492" y="2137"/>
                    <a:pt x="1504" y="2147"/>
                  </a:cubicBezTo>
                  <a:cubicBezTo>
                    <a:pt x="1560" y="2193"/>
                    <a:pt x="1533" y="2190"/>
                    <a:pt x="1607" y="2237"/>
                  </a:cubicBezTo>
                  <a:cubicBezTo>
                    <a:pt x="1741" y="2323"/>
                    <a:pt x="1883" y="2390"/>
                    <a:pt x="2032" y="2443"/>
                  </a:cubicBezTo>
                  <a:cubicBezTo>
                    <a:pt x="2114" y="2472"/>
                    <a:pt x="2190" y="2523"/>
                    <a:pt x="2276" y="2533"/>
                  </a:cubicBezTo>
                  <a:cubicBezTo>
                    <a:pt x="2345" y="2541"/>
                    <a:pt x="2482" y="2558"/>
                    <a:pt x="2482" y="2558"/>
                  </a:cubicBezTo>
                  <a:cubicBezTo>
                    <a:pt x="2559" y="2554"/>
                    <a:pt x="2637" y="2559"/>
                    <a:pt x="2713" y="2545"/>
                  </a:cubicBezTo>
                  <a:cubicBezTo>
                    <a:pt x="2752" y="2538"/>
                    <a:pt x="2776" y="2445"/>
                    <a:pt x="2790" y="2417"/>
                  </a:cubicBezTo>
                  <a:cubicBezTo>
                    <a:pt x="2781" y="2306"/>
                    <a:pt x="2768" y="2195"/>
                    <a:pt x="2764" y="2083"/>
                  </a:cubicBezTo>
                  <a:cubicBezTo>
                    <a:pt x="2756" y="1873"/>
                    <a:pt x="2791" y="1659"/>
                    <a:pt x="2752" y="1453"/>
                  </a:cubicBezTo>
                  <a:cubicBezTo>
                    <a:pt x="2745" y="1418"/>
                    <a:pt x="2683" y="1469"/>
                    <a:pt x="2649" y="1478"/>
                  </a:cubicBezTo>
                  <a:cubicBezTo>
                    <a:pt x="2529" y="1510"/>
                    <a:pt x="2720" y="1469"/>
                    <a:pt x="2546" y="1504"/>
                  </a:cubicBezTo>
                  <a:cubicBezTo>
                    <a:pt x="2453" y="1550"/>
                    <a:pt x="2537" y="1514"/>
                    <a:pt x="2430" y="1543"/>
                  </a:cubicBezTo>
                  <a:cubicBezTo>
                    <a:pt x="2404" y="1550"/>
                    <a:pt x="2379" y="1560"/>
                    <a:pt x="2353" y="1568"/>
                  </a:cubicBezTo>
                  <a:cubicBezTo>
                    <a:pt x="2340" y="1572"/>
                    <a:pt x="2314" y="1581"/>
                    <a:pt x="2314" y="1581"/>
                  </a:cubicBezTo>
                  <a:cubicBezTo>
                    <a:pt x="2241" y="1630"/>
                    <a:pt x="2177" y="1677"/>
                    <a:pt x="2096" y="1710"/>
                  </a:cubicBezTo>
                  <a:cubicBezTo>
                    <a:pt x="1866" y="1697"/>
                    <a:pt x="1837" y="1754"/>
                    <a:pt x="1774" y="1568"/>
                  </a:cubicBezTo>
                  <a:cubicBezTo>
                    <a:pt x="1831" y="1381"/>
                    <a:pt x="1778" y="1493"/>
                    <a:pt x="1890" y="1350"/>
                  </a:cubicBezTo>
                  <a:cubicBezTo>
                    <a:pt x="1913" y="1321"/>
                    <a:pt x="1927" y="1285"/>
                    <a:pt x="1954" y="1260"/>
                  </a:cubicBezTo>
                  <a:cubicBezTo>
                    <a:pt x="2029" y="1191"/>
                    <a:pt x="2107" y="1181"/>
                    <a:pt x="2199" y="1144"/>
                  </a:cubicBezTo>
                  <a:cubicBezTo>
                    <a:pt x="2260" y="1120"/>
                    <a:pt x="2317" y="1088"/>
                    <a:pt x="2379" y="1067"/>
                  </a:cubicBezTo>
                  <a:cubicBezTo>
                    <a:pt x="2544" y="1012"/>
                    <a:pt x="2723" y="999"/>
                    <a:pt x="2893" y="964"/>
                  </a:cubicBezTo>
                  <a:cubicBezTo>
                    <a:pt x="2909" y="820"/>
                    <a:pt x="2928" y="682"/>
                    <a:pt x="2957" y="540"/>
                  </a:cubicBezTo>
                  <a:cubicBezTo>
                    <a:pt x="2924" y="453"/>
                    <a:pt x="2922" y="463"/>
                    <a:pt x="2829" y="450"/>
                  </a:cubicBezTo>
                  <a:cubicBezTo>
                    <a:pt x="2760" y="440"/>
                    <a:pt x="2623" y="424"/>
                    <a:pt x="2623" y="424"/>
                  </a:cubicBezTo>
                  <a:cubicBezTo>
                    <a:pt x="2521" y="398"/>
                    <a:pt x="2414" y="404"/>
                    <a:pt x="2314" y="437"/>
                  </a:cubicBezTo>
                  <a:cubicBezTo>
                    <a:pt x="2207" y="522"/>
                    <a:pt x="2269" y="469"/>
                    <a:pt x="2134" y="604"/>
                  </a:cubicBezTo>
                  <a:cubicBezTo>
                    <a:pt x="2119" y="619"/>
                    <a:pt x="2097" y="627"/>
                    <a:pt x="2083" y="643"/>
                  </a:cubicBezTo>
                  <a:cubicBezTo>
                    <a:pt x="2071" y="656"/>
                    <a:pt x="2014" y="740"/>
                    <a:pt x="1993" y="771"/>
                  </a:cubicBezTo>
                  <a:cubicBezTo>
                    <a:pt x="1963" y="816"/>
                    <a:pt x="1876" y="826"/>
                    <a:pt x="1826" y="835"/>
                  </a:cubicBezTo>
                  <a:cubicBezTo>
                    <a:pt x="1730" y="826"/>
                    <a:pt x="1665" y="842"/>
                    <a:pt x="1633" y="745"/>
                  </a:cubicBezTo>
                  <a:cubicBezTo>
                    <a:pt x="1643" y="668"/>
                    <a:pt x="1659" y="602"/>
                    <a:pt x="1672" y="527"/>
                  </a:cubicBezTo>
                  <a:cubicBezTo>
                    <a:pt x="1657" y="333"/>
                    <a:pt x="1677" y="413"/>
                    <a:pt x="1633" y="283"/>
                  </a:cubicBezTo>
                  <a:cubicBezTo>
                    <a:pt x="1629" y="270"/>
                    <a:pt x="1607" y="274"/>
                    <a:pt x="1594" y="270"/>
                  </a:cubicBezTo>
                  <a:cubicBezTo>
                    <a:pt x="1551" y="227"/>
                    <a:pt x="1503" y="162"/>
                    <a:pt x="1453" y="128"/>
                  </a:cubicBezTo>
                  <a:cubicBezTo>
                    <a:pt x="1407" y="234"/>
                    <a:pt x="1398" y="290"/>
                    <a:pt x="1376" y="398"/>
                  </a:cubicBezTo>
                  <a:cubicBezTo>
                    <a:pt x="1385" y="505"/>
                    <a:pt x="1384" y="614"/>
                    <a:pt x="1402" y="720"/>
                  </a:cubicBezTo>
                  <a:cubicBezTo>
                    <a:pt x="1410" y="765"/>
                    <a:pt x="1453" y="848"/>
                    <a:pt x="1453" y="848"/>
                  </a:cubicBezTo>
                  <a:cubicBezTo>
                    <a:pt x="1458" y="1007"/>
                    <a:pt x="1438" y="1201"/>
                    <a:pt x="1492" y="1363"/>
                  </a:cubicBezTo>
                  <a:cubicBezTo>
                    <a:pt x="1483" y="1487"/>
                    <a:pt x="1523" y="1609"/>
                    <a:pt x="1389" y="1543"/>
                  </a:cubicBezTo>
                  <a:cubicBezTo>
                    <a:pt x="1354" y="1335"/>
                    <a:pt x="1420" y="1169"/>
                    <a:pt x="1530" y="1003"/>
                  </a:cubicBezTo>
                  <a:cubicBezTo>
                    <a:pt x="1552" y="969"/>
                    <a:pt x="1565" y="929"/>
                    <a:pt x="1594" y="900"/>
                  </a:cubicBezTo>
                  <a:cubicBezTo>
                    <a:pt x="1657" y="837"/>
                    <a:pt x="1732" y="789"/>
                    <a:pt x="1800" y="733"/>
                  </a:cubicBezTo>
                  <a:cubicBezTo>
                    <a:pt x="1853" y="690"/>
                    <a:pt x="1970" y="584"/>
                    <a:pt x="2019" y="565"/>
                  </a:cubicBezTo>
                  <a:cubicBezTo>
                    <a:pt x="2098" y="534"/>
                    <a:pt x="2064" y="553"/>
                    <a:pt x="2122" y="514"/>
                  </a:cubicBezTo>
                  <a:cubicBezTo>
                    <a:pt x="2130" y="501"/>
                    <a:pt x="2143" y="490"/>
                    <a:pt x="2147" y="475"/>
                  </a:cubicBezTo>
                  <a:cubicBezTo>
                    <a:pt x="2156" y="446"/>
                    <a:pt x="2132" y="374"/>
                    <a:pt x="2160" y="385"/>
                  </a:cubicBezTo>
                  <a:cubicBezTo>
                    <a:pt x="2199" y="401"/>
                    <a:pt x="2193" y="463"/>
                    <a:pt x="2212" y="501"/>
                  </a:cubicBezTo>
                  <a:cubicBezTo>
                    <a:pt x="2227" y="532"/>
                    <a:pt x="2246" y="561"/>
                    <a:pt x="2263" y="591"/>
                  </a:cubicBezTo>
                  <a:cubicBezTo>
                    <a:pt x="2267" y="621"/>
                    <a:pt x="2267" y="652"/>
                    <a:pt x="2276" y="681"/>
                  </a:cubicBezTo>
                  <a:cubicBezTo>
                    <a:pt x="2281" y="696"/>
                    <a:pt x="2296" y="706"/>
                    <a:pt x="2302" y="720"/>
                  </a:cubicBezTo>
                  <a:cubicBezTo>
                    <a:pt x="2309" y="736"/>
                    <a:pt x="2310" y="754"/>
                    <a:pt x="2314" y="771"/>
                  </a:cubicBezTo>
                  <a:cubicBezTo>
                    <a:pt x="2304" y="905"/>
                    <a:pt x="2322" y="945"/>
                    <a:pt x="2237" y="1028"/>
                  </a:cubicBezTo>
                  <a:cubicBezTo>
                    <a:pt x="2224" y="1054"/>
                    <a:pt x="2214" y="1080"/>
                    <a:pt x="2199" y="1105"/>
                  </a:cubicBezTo>
                  <a:cubicBezTo>
                    <a:pt x="2188" y="1124"/>
                    <a:pt x="2171" y="1138"/>
                    <a:pt x="2160" y="1157"/>
                  </a:cubicBezTo>
                  <a:cubicBezTo>
                    <a:pt x="2125" y="1218"/>
                    <a:pt x="2105" y="1293"/>
                    <a:pt x="2044" y="1337"/>
                  </a:cubicBezTo>
                  <a:cubicBezTo>
                    <a:pt x="2029" y="1348"/>
                    <a:pt x="2009" y="1352"/>
                    <a:pt x="1993" y="1363"/>
                  </a:cubicBezTo>
                  <a:cubicBezTo>
                    <a:pt x="1978" y="1374"/>
                    <a:pt x="1969" y="1391"/>
                    <a:pt x="1954" y="1401"/>
                  </a:cubicBezTo>
                  <a:cubicBezTo>
                    <a:pt x="1932" y="1416"/>
                    <a:pt x="1850" y="1425"/>
                    <a:pt x="1839" y="1427"/>
                  </a:cubicBezTo>
                  <a:cubicBezTo>
                    <a:pt x="1785" y="1423"/>
                    <a:pt x="1656" y="1440"/>
                    <a:pt x="1594" y="1388"/>
                  </a:cubicBezTo>
                  <a:cubicBezTo>
                    <a:pt x="1582" y="1378"/>
                    <a:pt x="1583" y="1355"/>
                    <a:pt x="1569" y="1350"/>
                  </a:cubicBezTo>
                  <a:cubicBezTo>
                    <a:pt x="1524" y="1333"/>
                    <a:pt x="1474" y="1334"/>
                    <a:pt x="1427" y="1324"/>
                  </a:cubicBezTo>
                  <a:cubicBezTo>
                    <a:pt x="1295" y="1296"/>
                    <a:pt x="1175" y="1246"/>
                    <a:pt x="1042" y="1221"/>
                  </a:cubicBezTo>
                  <a:cubicBezTo>
                    <a:pt x="849" y="1147"/>
                    <a:pt x="931" y="1176"/>
                    <a:pt x="797" y="1131"/>
                  </a:cubicBezTo>
                  <a:cubicBezTo>
                    <a:pt x="820" y="1200"/>
                    <a:pt x="826" y="1269"/>
                    <a:pt x="849" y="1337"/>
                  </a:cubicBezTo>
                  <a:cubicBezTo>
                    <a:pt x="840" y="1384"/>
                    <a:pt x="839" y="1433"/>
                    <a:pt x="823" y="1478"/>
                  </a:cubicBezTo>
                  <a:cubicBezTo>
                    <a:pt x="813" y="1507"/>
                    <a:pt x="786" y="1527"/>
                    <a:pt x="772" y="1555"/>
                  </a:cubicBezTo>
                  <a:cubicBezTo>
                    <a:pt x="748" y="1604"/>
                    <a:pt x="733" y="1644"/>
                    <a:pt x="720" y="1697"/>
                  </a:cubicBezTo>
                  <a:cubicBezTo>
                    <a:pt x="805" y="1754"/>
                    <a:pt x="925" y="1690"/>
                    <a:pt x="1016" y="1658"/>
                  </a:cubicBezTo>
                  <a:cubicBezTo>
                    <a:pt x="1163" y="1606"/>
                    <a:pt x="1331" y="1528"/>
                    <a:pt x="1440" y="1414"/>
                  </a:cubicBezTo>
                  <a:cubicBezTo>
                    <a:pt x="1490" y="1361"/>
                    <a:pt x="1554" y="1314"/>
                    <a:pt x="1582" y="1247"/>
                  </a:cubicBezTo>
                  <a:cubicBezTo>
                    <a:pt x="1621" y="1155"/>
                    <a:pt x="1622" y="1163"/>
                    <a:pt x="1646" y="1067"/>
                  </a:cubicBezTo>
                  <a:cubicBezTo>
                    <a:pt x="1680" y="934"/>
                    <a:pt x="1684" y="784"/>
                    <a:pt x="1839" y="745"/>
                  </a:cubicBezTo>
                  <a:cubicBezTo>
                    <a:pt x="1951" y="761"/>
                    <a:pt x="1957" y="755"/>
                    <a:pt x="1993" y="861"/>
                  </a:cubicBezTo>
                  <a:cubicBezTo>
                    <a:pt x="2000" y="883"/>
                    <a:pt x="2036" y="877"/>
                    <a:pt x="2057" y="887"/>
                  </a:cubicBezTo>
                  <a:cubicBezTo>
                    <a:pt x="2092" y="903"/>
                    <a:pt x="2123" y="930"/>
                    <a:pt x="2160" y="938"/>
                  </a:cubicBezTo>
                  <a:cubicBezTo>
                    <a:pt x="2244" y="956"/>
                    <a:pt x="2331" y="956"/>
                    <a:pt x="2417" y="964"/>
                  </a:cubicBezTo>
                  <a:cubicBezTo>
                    <a:pt x="2464" y="969"/>
                    <a:pt x="2559" y="977"/>
                    <a:pt x="2559" y="977"/>
                  </a:cubicBezTo>
                  <a:cubicBezTo>
                    <a:pt x="2619" y="973"/>
                    <a:pt x="2679" y="970"/>
                    <a:pt x="2739" y="964"/>
                  </a:cubicBezTo>
                  <a:cubicBezTo>
                    <a:pt x="2761" y="962"/>
                    <a:pt x="2783" y="961"/>
                    <a:pt x="2803" y="951"/>
                  </a:cubicBezTo>
                  <a:cubicBezTo>
                    <a:pt x="2819" y="943"/>
                    <a:pt x="2856" y="901"/>
                    <a:pt x="2842" y="913"/>
                  </a:cubicBezTo>
                  <a:cubicBezTo>
                    <a:pt x="2787" y="960"/>
                    <a:pt x="2592" y="1138"/>
                    <a:pt x="2507" y="1195"/>
                  </a:cubicBezTo>
                  <a:cubicBezTo>
                    <a:pt x="2443" y="1238"/>
                    <a:pt x="2376" y="1277"/>
                    <a:pt x="2314" y="1324"/>
                  </a:cubicBezTo>
                  <a:cubicBezTo>
                    <a:pt x="2273" y="1355"/>
                    <a:pt x="2243" y="1400"/>
                    <a:pt x="2199" y="1427"/>
                  </a:cubicBezTo>
                  <a:cubicBezTo>
                    <a:pt x="2151" y="1456"/>
                    <a:pt x="2093" y="1464"/>
                    <a:pt x="2044" y="1491"/>
                  </a:cubicBezTo>
                  <a:cubicBezTo>
                    <a:pt x="1943" y="1546"/>
                    <a:pt x="1859" y="1633"/>
                    <a:pt x="1749" y="1671"/>
                  </a:cubicBezTo>
                  <a:cubicBezTo>
                    <a:pt x="1829" y="1301"/>
                    <a:pt x="2142" y="1060"/>
                    <a:pt x="2443" y="861"/>
                  </a:cubicBezTo>
                  <a:cubicBezTo>
                    <a:pt x="2570" y="777"/>
                    <a:pt x="2712" y="715"/>
                    <a:pt x="2829" y="617"/>
                  </a:cubicBezTo>
                  <a:cubicBezTo>
                    <a:pt x="2880" y="574"/>
                    <a:pt x="2930" y="529"/>
                    <a:pt x="2983" y="488"/>
                  </a:cubicBezTo>
                  <a:cubicBezTo>
                    <a:pt x="3041" y="443"/>
                    <a:pt x="3105" y="406"/>
                    <a:pt x="3163" y="360"/>
                  </a:cubicBezTo>
                  <a:cubicBezTo>
                    <a:pt x="3274" y="272"/>
                    <a:pt x="3369" y="163"/>
                    <a:pt x="3484" y="77"/>
                  </a:cubicBezTo>
                  <a:cubicBezTo>
                    <a:pt x="3522" y="20"/>
                    <a:pt x="3551" y="21"/>
                    <a:pt x="3613" y="0"/>
                  </a:cubicBezTo>
                  <a:cubicBezTo>
                    <a:pt x="3552" y="97"/>
                    <a:pt x="3501" y="202"/>
                    <a:pt x="3433" y="295"/>
                  </a:cubicBezTo>
                  <a:cubicBezTo>
                    <a:pt x="3406" y="332"/>
                    <a:pt x="3374" y="365"/>
                    <a:pt x="3343" y="398"/>
                  </a:cubicBezTo>
                  <a:cubicBezTo>
                    <a:pt x="3318" y="425"/>
                    <a:pt x="3288" y="446"/>
                    <a:pt x="3266" y="475"/>
                  </a:cubicBezTo>
                  <a:cubicBezTo>
                    <a:pt x="3249" y="498"/>
                    <a:pt x="3244" y="529"/>
                    <a:pt x="3227" y="553"/>
                  </a:cubicBezTo>
                  <a:cubicBezTo>
                    <a:pt x="3160" y="646"/>
                    <a:pt x="3046" y="777"/>
                    <a:pt x="2944" y="835"/>
                  </a:cubicBezTo>
                  <a:cubicBezTo>
                    <a:pt x="2757" y="941"/>
                    <a:pt x="2557" y="982"/>
                    <a:pt x="2353" y="1041"/>
                  </a:cubicBezTo>
                  <a:cubicBezTo>
                    <a:pt x="2302" y="1037"/>
                    <a:pt x="2248" y="1043"/>
                    <a:pt x="2199" y="1028"/>
                  </a:cubicBezTo>
                  <a:cubicBezTo>
                    <a:pt x="2186" y="1024"/>
                    <a:pt x="2192" y="1002"/>
                    <a:pt x="2186" y="990"/>
                  </a:cubicBezTo>
                  <a:cubicBezTo>
                    <a:pt x="2175" y="967"/>
                    <a:pt x="2162" y="945"/>
                    <a:pt x="2147" y="925"/>
                  </a:cubicBezTo>
                  <a:cubicBezTo>
                    <a:pt x="2073" y="826"/>
                    <a:pt x="1988" y="752"/>
                    <a:pt x="1890" y="681"/>
                  </a:cubicBezTo>
                  <a:cubicBezTo>
                    <a:pt x="1868" y="665"/>
                    <a:pt x="1849" y="645"/>
                    <a:pt x="1826" y="630"/>
                  </a:cubicBezTo>
                  <a:cubicBezTo>
                    <a:pt x="1802" y="615"/>
                    <a:pt x="1773" y="607"/>
                    <a:pt x="1749" y="591"/>
                  </a:cubicBezTo>
                  <a:cubicBezTo>
                    <a:pt x="1734" y="581"/>
                    <a:pt x="1725" y="563"/>
                    <a:pt x="1710" y="553"/>
                  </a:cubicBezTo>
                  <a:cubicBezTo>
                    <a:pt x="1690" y="541"/>
                    <a:pt x="1668" y="535"/>
                    <a:pt x="1646" y="527"/>
                  </a:cubicBezTo>
                  <a:cubicBezTo>
                    <a:pt x="1621" y="518"/>
                    <a:pt x="1569" y="501"/>
                    <a:pt x="1569" y="501"/>
                  </a:cubicBezTo>
                  <a:cubicBezTo>
                    <a:pt x="1458" y="337"/>
                    <a:pt x="1299" y="239"/>
                    <a:pt x="1106" y="193"/>
                  </a:cubicBezTo>
                  <a:cubicBezTo>
                    <a:pt x="909" y="248"/>
                    <a:pt x="1066" y="176"/>
                    <a:pt x="952" y="501"/>
                  </a:cubicBezTo>
                  <a:cubicBezTo>
                    <a:pt x="945" y="522"/>
                    <a:pt x="948" y="457"/>
                    <a:pt x="939" y="437"/>
                  </a:cubicBezTo>
                  <a:cubicBezTo>
                    <a:pt x="914" y="382"/>
                    <a:pt x="856" y="345"/>
                    <a:pt x="823" y="295"/>
                  </a:cubicBezTo>
                  <a:cubicBezTo>
                    <a:pt x="774" y="442"/>
                    <a:pt x="799" y="335"/>
                    <a:pt x="990" y="630"/>
                  </a:cubicBezTo>
                  <a:cubicBezTo>
                    <a:pt x="1225" y="993"/>
                    <a:pt x="1595" y="1214"/>
                    <a:pt x="1890" y="1517"/>
                  </a:cubicBezTo>
                  <a:cubicBezTo>
                    <a:pt x="1873" y="1583"/>
                    <a:pt x="1887" y="1632"/>
                    <a:pt x="1903" y="1697"/>
                  </a:cubicBezTo>
                  <a:cubicBezTo>
                    <a:pt x="1820" y="1752"/>
                    <a:pt x="1752" y="1820"/>
                    <a:pt x="1697" y="1903"/>
                  </a:cubicBezTo>
                  <a:cubicBezTo>
                    <a:pt x="1699" y="1876"/>
                    <a:pt x="1699" y="1709"/>
                    <a:pt x="1749" y="1671"/>
                  </a:cubicBezTo>
                  <a:cubicBezTo>
                    <a:pt x="1771" y="1655"/>
                    <a:pt x="1826" y="1645"/>
                    <a:pt x="1826" y="1645"/>
                  </a:cubicBezTo>
                  <a:cubicBezTo>
                    <a:pt x="1847" y="1649"/>
                    <a:pt x="1877" y="1641"/>
                    <a:pt x="1890" y="1658"/>
                  </a:cubicBezTo>
                  <a:cubicBezTo>
                    <a:pt x="1901" y="1673"/>
                    <a:pt x="1921" y="1794"/>
                    <a:pt x="1929" y="1825"/>
                  </a:cubicBezTo>
                  <a:cubicBezTo>
                    <a:pt x="1946" y="1893"/>
                    <a:pt x="1978" y="2050"/>
                    <a:pt x="2019" y="2108"/>
                  </a:cubicBezTo>
                  <a:cubicBezTo>
                    <a:pt x="2036" y="2133"/>
                    <a:pt x="2062" y="2151"/>
                    <a:pt x="2083" y="2173"/>
                  </a:cubicBezTo>
                  <a:cubicBezTo>
                    <a:pt x="2170" y="2084"/>
                    <a:pt x="2227" y="1984"/>
                    <a:pt x="2263" y="1864"/>
                  </a:cubicBezTo>
                  <a:cubicBezTo>
                    <a:pt x="2276" y="1822"/>
                    <a:pt x="2275" y="1777"/>
                    <a:pt x="2289" y="1735"/>
                  </a:cubicBezTo>
                  <a:cubicBezTo>
                    <a:pt x="2301" y="1699"/>
                    <a:pt x="2326" y="1668"/>
                    <a:pt x="2340" y="1633"/>
                  </a:cubicBezTo>
                  <a:cubicBezTo>
                    <a:pt x="2391" y="1503"/>
                    <a:pt x="2357" y="1528"/>
                    <a:pt x="2417" y="1427"/>
                  </a:cubicBezTo>
                  <a:cubicBezTo>
                    <a:pt x="2428" y="1408"/>
                    <a:pt x="2434" y="1375"/>
                    <a:pt x="2456" y="1375"/>
                  </a:cubicBezTo>
                  <a:cubicBezTo>
                    <a:pt x="2468" y="1375"/>
                    <a:pt x="2405" y="1463"/>
                    <a:pt x="2404" y="1465"/>
                  </a:cubicBezTo>
                  <a:cubicBezTo>
                    <a:pt x="2400" y="1478"/>
                    <a:pt x="2404" y="1511"/>
                    <a:pt x="2392" y="1504"/>
                  </a:cubicBezTo>
                  <a:cubicBezTo>
                    <a:pt x="2300" y="1453"/>
                    <a:pt x="2267" y="1347"/>
                    <a:pt x="2186" y="1285"/>
                  </a:cubicBezTo>
                  <a:cubicBezTo>
                    <a:pt x="2177" y="1268"/>
                    <a:pt x="2173" y="1247"/>
                    <a:pt x="2160" y="1234"/>
                  </a:cubicBezTo>
                  <a:cubicBezTo>
                    <a:pt x="2151" y="1225"/>
                    <a:pt x="2134" y="1227"/>
                    <a:pt x="2122" y="1221"/>
                  </a:cubicBezTo>
                  <a:cubicBezTo>
                    <a:pt x="2034" y="1176"/>
                    <a:pt x="2144" y="1205"/>
                    <a:pt x="2006" y="1183"/>
                  </a:cubicBezTo>
                  <a:cubicBezTo>
                    <a:pt x="1873" y="1247"/>
                    <a:pt x="1806" y="1409"/>
                    <a:pt x="1736" y="1530"/>
                  </a:cubicBezTo>
                  <a:cubicBezTo>
                    <a:pt x="1716" y="1565"/>
                    <a:pt x="1692" y="1598"/>
                    <a:pt x="1672" y="1633"/>
                  </a:cubicBezTo>
                  <a:cubicBezTo>
                    <a:pt x="1644" y="1683"/>
                    <a:pt x="1594" y="1787"/>
                    <a:pt x="1594" y="1787"/>
                  </a:cubicBezTo>
                  <a:cubicBezTo>
                    <a:pt x="1664" y="1510"/>
                    <a:pt x="1732" y="1231"/>
                    <a:pt x="1787" y="951"/>
                  </a:cubicBezTo>
                  <a:cubicBezTo>
                    <a:pt x="1796" y="814"/>
                    <a:pt x="1798" y="677"/>
                    <a:pt x="1813" y="540"/>
                  </a:cubicBezTo>
                  <a:cubicBezTo>
                    <a:pt x="1819" y="483"/>
                    <a:pt x="1844" y="430"/>
                    <a:pt x="1852" y="373"/>
                  </a:cubicBezTo>
                  <a:cubicBezTo>
                    <a:pt x="1878" y="407"/>
                    <a:pt x="1906" y="439"/>
                    <a:pt x="1929" y="475"/>
                  </a:cubicBezTo>
                  <a:cubicBezTo>
                    <a:pt x="1991" y="572"/>
                    <a:pt x="2014" y="653"/>
                    <a:pt x="2134" y="694"/>
                  </a:cubicBezTo>
                  <a:cubicBezTo>
                    <a:pt x="2212" y="540"/>
                    <a:pt x="2117" y="796"/>
                    <a:pt x="2109" y="810"/>
                  </a:cubicBezTo>
                  <a:cubicBezTo>
                    <a:pt x="1996" y="1016"/>
                    <a:pt x="1949" y="1089"/>
                    <a:pt x="1723" y="1195"/>
                  </a:cubicBezTo>
                  <a:cubicBezTo>
                    <a:pt x="1337" y="1375"/>
                    <a:pt x="921" y="1390"/>
                    <a:pt x="502" y="1414"/>
                  </a:cubicBezTo>
                  <a:cubicBezTo>
                    <a:pt x="725" y="1566"/>
                    <a:pt x="1069" y="1413"/>
                    <a:pt x="1337" y="1388"/>
                  </a:cubicBezTo>
                  <a:cubicBezTo>
                    <a:pt x="1436" y="1364"/>
                    <a:pt x="1448" y="1366"/>
                    <a:pt x="1543" y="1324"/>
                  </a:cubicBezTo>
                  <a:cubicBezTo>
                    <a:pt x="1578" y="1309"/>
                    <a:pt x="1646" y="1273"/>
                    <a:pt x="1646" y="1273"/>
                  </a:cubicBezTo>
                  <a:cubicBezTo>
                    <a:pt x="1695" y="1223"/>
                    <a:pt x="1724" y="1176"/>
                    <a:pt x="1787" y="1144"/>
                  </a:cubicBezTo>
                  <a:cubicBezTo>
                    <a:pt x="1801" y="1075"/>
                    <a:pt x="1827" y="1021"/>
                    <a:pt x="1839" y="951"/>
                  </a:cubicBezTo>
                  <a:cubicBezTo>
                    <a:pt x="1854" y="1020"/>
                    <a:pt x="1890" y="1208"/>
                    <a:pt x="1942" y="1260"/>
                  </a:cubicBezTo>
                  <a:cubicBezTo>
                    <a:pt x="2006" y="1324"/>
                    <a:pt x="2141" y="1323"/>
                    <a:pt x="2224" y="1337"/>
                  </a:cubicBezTo>
                  <a:cubicBezTo>
                    <a:pt x="2374" y="1362"/>
                    <a:pt x="2524" y="1379"/>
                    <a:pt x="2674" y="1401"/>
                  </a:cubicBezTo>
                  <a:cubicBezTo>
                    <a:pt x="2755" y="1434"/>
                    <a:pt x="2816" y="1478"/>
                    <a:pt x="2687" y="1530"/>
                  </a:cubicBezTo>
                  <a:cubicBezTo>
                    <a:pt x="2548" y="1586"/>
                    <a:pt x="2383" y="1561"/>
                    <a:pt x="2237" y="1581"/>
                  </a:cubicBezTo>
                  <a:cubicBezTo>
                    <a:pt x="2130" y="1596"/>
                    <a:pt x="1916" y="1633"/>
                    <a:pt x="1916" y="1633"/>
                  </a:cubicBezTo>
                  <a:cubicBezTo>
                    <a:pt x="1559" y="1619"/>
                    <a:pt x="1599" y="1716"/>
                    <a:pt x="1543" y="1491"/>
                  </a:cubicBezTo>
                  <a:cubicBezTo>
                    <a:pt x="1552" y="1435"/>
                    <a:pt x="1548" y="1376"/>
                    <a:pt x="1569" y="1324"/>
                  </a:cubicBezTo>
                  <a:cubicBezTo>
                    <a:pt x="1584" y="1287"/>
                    <a:pt x="1623" y="1266"/>
                    <a:pt x="1646" y="1234"/>
                  </a:cubicBezTo>
                  <a:cubicBezTo>
                    <a:pt x="1670" y="1201"/>
                    <a:pt x="1687" y="1164"/>
                    <a:pt x="1710" y="1131"/>
                  </a:cubicBezTo>
                  <a:cubicBezTo>
                    <a:pt x="1729" y="1104"/>
                    <a:pt x="1754" y="1081"/>
                    <a:pt x="1774" y="1054"/>
                  </a:cubicBezTo>
                  <a:cubicBezTo>
                    <a:pt x="1793" y="1029"/>
                    <a:pt x="1806" y="1000"/>
                    <a:pt x="1826" y="977"/>
                  </a:cubicBezTo>
                  <a:cubicBezTo>
                    <a:pt x="1858" y="940"/>
                    <a:pt x="1929" y="874"/>
                    <a:pt x="1929" y="874"/>
                  </a:cubicBezTo>
                  <a:cubicBezTo>
                    <a:pt x="1961" y="810"/>
                    <a:pt x="1995" y="795"/>
                    <a:pt x="2044" y="745"/>
                  </a:cubicBezTo>
                  <a:cubicBezTo>
                    <a:pt x="2111" y="812"/>
                    <a:pt x="2109" y="861"/>
                    <a:pt x="2173" y="925"/>
                  </a:cubicBezTo>
                  <a:cubicBezTo>
                    <a:pt x="2249" y="1001"/>
                    <a:pt x="2260" y="990"/>
                    <a:pt x="2353" y="1054"/>
                  </a:cubicBezTo>
                  <a:cubicBezTo>
                    <a:pt x="2375" y="1069"/>
                    <a:pt x="2399" y="1085"/>
                    <a:pt x="2417" y="1105"/>
                  </a:cubicBezTo>
                  <a:cubicBezTo>
                    <a:pt x="2442" y="1132"/>
                    <a:pt x="2482" y="1195"/>
                    <a:pt x="2482" y="1195"/>
                  </a:cubicBezTo>
                  <a:cubicBezTo>
                    <a:pt x="2486" y="1212"/>
                    <a:pt x="2496" y="1265"/>
                    <a:pt x="2494" y="1247"/>
                  </a:cubicBezTo>
                  <a:cubicBezTo>
                    <a:pt x="2487" y="1195"/>
                    <a:pt x="2476" y="1145"/>
                    <a:pt x="2469" y="1093"/>
                  </a:cubicBezTo>
                  <a:cubicBezTo>
                    <a:pt x="2463" y="1050"/>
                    <a:pt x="2461" y="1007"/>
                    <a:pt x="2456" y="964"/>
                  </a:cubicBezTo>
                  <a:cubicBezTo>
                    <a:pt x="2439" y="810"/>
                    <a:pt x="2421" y="655"/>
                    <a:pt x="2404" y="501"/>
                  </a:cubicBezTo>
                  <a:cubicBezTo>
                    <a:pt x="2390" y="370"/>
                    <a:pt x="2404" y="180"/>
                    <a:pt x="2289" y="90"/>
                  </a:cubicBezTo>
                  <a:cubicBezTo>
                    <a:pt x="2266" y="72"/>
                    <a:pt x="2203" y="59"/>
                    <a:pt x="2173" y="51"/>
                  </a:cubicBezTo>
                  <a:cubicBezTo>
                    <a:pt x="2109" y="64"/>
                    <a:pt x="2042" y="68"/>
                    <a:pt x="1980" y="90"/>
                  </a:cubicBezTo>
                  <a:cubicBezTo>
                    <a:pt x="1860" y="133"/>
                    <a:pt x="1850" y="179"/>
                    <a:pt x="1762" y="257"/>
                  </a:cubicBezTo>
                  <a:cubicBezTo>
                    <a:pt x="1669" y="340"/>
                    <a:pt x="1570" y="402"/>
                    <a:pt x="1492" y="501"/>
                  </a:cubicBezTo>
                  <a:cubicBezTo>
                    <a:pt x="1402" y="616"/>
                    <a:pt x="1369" y="752"/>
                    <a:pt x="1324" y="887"/>
                  </a:cubicBezTo>
                  <a:cubicBezTo>
                    <a:pt x="1337" y="977"/>
                    <a:pt x="1338" y="1069"/>
                    <a:pt x="1363" y="1157"/>
                  </a:cubicBezTo>
                  <a:cubicBezTo>
                    <a:pt x="1368" y="1174"/>
                    <a:pt x="1479" y="1261"/>
                    <a:pt x="1492" y="1273"/>
                  </a:cubicBezTo>
                  <a:cubicBezTo>
                    <a:pt x="1555" y="1332"/>
                    <a:pt x="1623" y="1393"/>
                    <a:pt x="1672" y="1465"/>
                  </a:cubicBezTo>
                  <a:cubicBezTo>
                    <a:pt x="1676" y="1478"/>
                    <a:pt x="1686" y="1491"/>
                    <a:pt x="1684" y="1504"/>
                  </a:cubicBezTo>
                  <a:cubicBezTo>
                    <a:pt x="1681" y="1519"/>
                    <a:pt x="1667" y="1530"/>
                    <a:pt x="1659" y="1543"/>
                  </a:cubicBezTo>
                  <a:cubicBezTo>
                    <a:pt x="1632" y="1591"/>
                    <a:pt x="1635" y="1587"/>
                    <a:pt x="1620" y="1633"/>
                  </a:cubicBezTo>
                  <a:cubicBezTo>
                    <a:pt x="1600" y="1573"/>
                    <a:pt x="1602" y="1600"/>
                    <a:pt x="1620" y="1517"/>
                  </a:cubicBezTo>
                  <a:cubicBezTo>
                    <a:pt x="1627" y="1482"/>
                    <a:pt x="1646" y="1414"/>
                    <a:pt x="1646" y="1414"/>
                  </a:cubicBezTo>
                  <a:cubicBezTo>
                    <a:pt x="1637" y="1401"/>
                    <a:pt x="1636" y="1377"/>
                    <a:pt x="1620" y="1375"/>
                  </a:cubicBezTo>
                  <a:cubicBezTo>
                    <a:pt x="1571" y="1369"/>
                    <a:pt x="1435" y="1456"/>
                    <a:pt x="1402" y="1491"/>
                  </a:cubicBezTo>
                  <a:cubicBezTo>
                    <a:pt x="1360" y="1536"/>
                    <a:pt x="1286" y="1633"/>
                    <a:pt x="1286" y="1633"/>
                  </a:cubicBezTo>
                  <a:cubicBezTo>
                    <a:pt x="1270" y="1694"/>
                    <a:pt x="1236" y="1738"/>
                    <a:pt x="1222" y="1800"/>
                  </a:cubicBezTo>
                  <a:cubicBezTo>
                    <a:pt x="1230" y="1822"/>
                    <a:pt x="1265" y="1961"/>
                    <a:pt x="1312" y="1993"/>
                  </a:cubicBezTo>
                  <a:cubicBezTo>
                    <a:pt x="1417" y="2063"/>
                    <a:pt x="1553" y="2094"/>
                    <a:pt x="1672" y="2134"/>
                  </a:cubicBezTo>
                  <a:cubicBezTo>
                    <a:pt x="1685" y="2143"/>
                    <a:pt x="1715" y="2145"/>
                    <a:pt x="1710" y="2160"/>
                  </a:cubicBezTo>
                  <a:cubicBezTo>
                    <a:pt x="1704" y="2177"/>
                    <a:pt x="1677" y="2173"/>
                    <a:pt x="1659" y="2173"/>
                  </a:cubicBezTo>
                  <a:cubicBezTo>
                    <a:pt x="1620" y="2173"/>
                    <a:pt x="1582" y="2164"/>
                    <a:pt x="1543" y="2160"/>
                  </a:cubicBezTo>
                  <a:cubicBezTo>
                    <a:pt x="1505" y="2007"/>
                    <a:pt x="1644" y="1943"/>
                    <a:pt x="1749" y="1838"/>
                  </a:cubicBezTo>
                  <a:cubicBezTo>
                    <a:pt x="1859" y="1728"/>
                    <a:pt x="1989" y="1629"/>
                    <a:pt x="2083" y="1504"/>
                  </a:cubicBezTo>
                  <a:cubicBezTo>
                    <a:pt x="2209" y="1336"/>
                    <a:pt x="2261" y="1153"/>
                    <a:pt x="2302" y="951"/>
                  </a:cubicBezTo>
                  <a:cubicBezTo>
                    <a:pt x="2294" y="822"/>
                    <a:pt x="2326" y="736"/>
                    <a:pt x="2224" y="668"/>
                  </a:cubicBezTo>
                  <a:cubicBezTo>
                    <a:pt x="2220" y="669"/>
                    <a:pt x="2119" y="688"/>
                    <a:pt x="2109" y="694"/>
                  </a:cubicBezTo>
                  <a:cubicBezTo>
                    <a:pt x="2093" y="703"/>
                    <a:pt x="2084" y="721"/>
                    <a:pt x="2070" y="733"/>
                  </a:cubicBezTo>
                  <a:cubicBezTo>
                    <a:pt x="2048" y="752"/>
                    <a:pt x="1987" y="794"/>
                    <a:pt x="1967" y="823"/>
                  </a:cubicBezTo>
                  <a:cubicBezTo>
                    <a:pt x="1887" y="939"/>
                    <a:pt x="1859" y="1033"/>
                    <a:pt x="1839" y="1170"/>
                  </a:cubicBezTo>
                  <a:cubicBezTo>
                    <a:pt x="1845" y="1235"/>
                    <a:pt x="1831" y="1307"/>
                    <a:pt x="1864" y="1363"/>
                  </a:cubicBezTo>
                  <a:cubicBezTo>
                    <a:pt x="1881" y="1392"/>
                    <a:pt x="1910" y="1413"/>
                    <a:pt x="1929" y="1440"/>
                  </a:cubicBezTo>
                  <a:cubicBezTo>
                    <a:pt x="1940" y="1455"/>
                    <a:pt x="1943" y="1476"/>
                    <a:pt x="1954" y="1491"/>
                  </a:cubicBezTo>
                  <a:cubicBezTo>
                    <a:pt x="1965" y="1506"/>
                    <a:pt x="1981" y="1516"/>
                    <a:pt x="1993" y="1530"/>
                  </a:cubicBezTo>
                  <a:cubicBezTo>
                    <a:pt x="2003" y="1542"/>
                    <a:pt x="2010" y="1555"/>
                    <a:pt x="2019" y="1568"/>
                  </a:cubicBezTo>
                  <a:cubicBezTo>
                    <a:pt x="1979" y="1628"/>
                    <a:pt x="1940" y="1616"/>
                    <a:pt x="1877" y="1658"/>
                  </a:cubicBezTo>
                  <a:cubicBezTo>
                    <a:pt x="1859" y="1670"/>
                    <a:pt x="1842" y="1683"/>
                    <a:pt x="1826" y="1697"/>
                  </a:cubicBezTo>
                  <a:cubicBezTo>
                    <a:pt x="1808" y="1713"/>
                    <a:pt x="1794" y="1734"/>
                    <a:pt x="1774" y="1748"/>
                  </a:cubicBezTo>
                  <a:cubicBezTo>
                    <a:pt x="1730" y="1779"/>
                    <a:pt x="1630" y="1780"/>
                    <a:pt x="1582" y="1787"/>
                  </a:cubicBezTo>
                  <a:cubicBezTo>
                    <a:pt x="1522" y="1747"/>
                    <a:pt x="1510" y="1683"/>
                    <a:pt x="1479" y="1620"/>
                  </a:cubicBezTo>
                  <a:cubicBezTo>
                    <a:pt x="1475" y="1598"/>
                    <a:pt x="1472" y="1576"/>
                    <a:pt x="1466" y="1555"/>
                  </a:cubicBezTo>
                  <a:cubicBezTo>
                    <a:pt x="1459" y="1533"/>
                    <a:pt x="1446" y="1513"/>
                    <a:pt x="1440" y="1491"/>
                  </a:cubicBezTo>
                  <a:cubicBezTo>
                    <a:pt x="1433" y="1462"/>
                    <a:pt x="1416" y="1304"/>
                    <a:pt x="1414" y="1285"/>
                  </a:cubicBezTo>
                  <a:cubicBezTo>
                    <a:pt x="1313" y="1362"/>
                    <a:pt x="1379" y="1292"/>
                    <a:pt x="1350" y="1491"/>
                  </a:cubicBezTo>
                  <a:cubicBezTo>
                    <a:pt x="1345" y="1526"/>
                    <a:pt x="1333" y="1560"/>
                    <a:pt x="1324" y="1594"/>
                  </a:cubicBezTo>
                  <a:cubicBezTo>
                    <a:pt x="1311" y="1743"/>
                    <a:pt x="1217" y="2120"/>
                    <a:pt x="1376" y="2173"/>
                  </a:cubicBezTo>
                  <a:cubicBezTo>
                    <a:pt x="1389" y="2160"/>
                    <a:pt x="1405" y="2150"/>
                    <a:pt x="1414" y="2134"/>
                  </a:cubicBezTo>
                  <a:cubicBezTo>
                    <a:pt x="1423" y="2119"/>
                    <a:pt x="1415" y="2071"/>
                    <a:pt x="1427" y="2083"/>
                  </a:cubicBezTo>
                  <a:cubicBezTo>
                    <a:pt x="1445" y="2101"/>
                    <a:pt x="1435" y="2134"/>
                    <a:pt x="1440" y="2160"/>
                  </a:cubicBezTo>
                  <a:cubicBezTo>
                    <a:pt x="1443" y="2177"/>
                    <a:pt x="1449" y="2194"/>
                    <a:pt x="1453" y="2211"/>
                  </a:cubicBezTo>
                  <a:cubicBezTo>
                    <a:pt x="1571" y="2191"/>
                    <a:pt x="1622" y="2144"/>
                    <a:pt x="1697" y="2057"/>
                  </a:cubicBezTo>
                  <a:cubicBezTo>
                    <a:pt x="1728" y="2021"/>
                    <a:pt x="1741" y="2022"/>
                    <a:pt x="1762" y="1980"/>
                  </a:cubicBezTo>
                  <a:cubicBezTo>
                    <a:pt x="1824" y="1854"/>
                    <a:pt x="1753" y="1965"/>
                    <a:pt x="1813" y="1877"/>
                  </a:cubicBezTo>
                  <a:cubicBezTo>
                    <a:pt x="1862" y="1938"/>
                    <a:pt x="1889" y="2012"/>
                    <a:pt x="1954" y="2057"/>
                  </a:cubicBezTo>
                  <a:cubicBezTo>
                    <a:pt x="1980" y="2121"/>
                    <a:pt x="1995" y="2162"/>
                    <a:pt x="2057" y="2198"/>
                  </a:cubicBezTo>
                  <a:cubicBezTo>
                    <a:pt x="2099" y="2222"/>
                    <a:pt x="2186" y="2263"/>
                    <a:pt x="2186" y="2263"/>
                  </a:cubicBezTo>
                  <a:cubicBezTo>
                    <a:pt x="2242" y="2250"/>
                    <a:pt x="2313" y="2264"/>
                    <a:pt x="2353" y="2224"/>
                  </a:cubicBezTo>
                  <a:cubicBezTo>
                    <a:pt x="2374" y="2203"/>
                    <a:pt x="2308" y="2184"/>
                    <a:pt x="2289" y="2160"/>
                  </a:cubicBezTo>
                  <a:cubicBezTo>
                    <a:pt x="2273" y="2140"/>
                    <a:pt x="2262" y="2117"/>
                    <a:pt x="2250" y="2095"/>
                  </a:cubicBezTo>
                  <a:cubicBezTo>
                    <a:pt x="2184" y="1977"/>
                    <a:pt x="2121" y="1879"/>
                    <a:pt x="2083" y="1748"/>
                  </a:cubicBezTo>
                  <a:cubicBezTo>
                    <a:pt x="2094" y="1409"/>
                    <a:pt x="2126" y="1097"/>
                    <a:pt x="2109" y="758"/>
                  </a:cubicBezTo>
                  <a:cubicBezTo>
                    <a:pt x="2104" y="651"/>
                    <a:pt x="2075" y="559"/>
                    <a:pt x="2032" y="463"/>
                  </a:cubicBezTo>
                  <a:cubicBezTo>
                    <a:pt x="2020" y="436"/>
                    <a:pt x="2005" y="411"/>
                    <a:pt x="1993" y="385"/>
                  </a:cubicBezTo>
                  <a:cubicBezTo>
                    <a:pt x="1983" y="364"/>
                    <a:pt x="1946" y="312"/>
                    <a:pt x="1967" y="321"/>
                  </a:cubicBezTo>
                  <a:cubicBezTo>
                    <a:pt x="2023" y="346"/>
                    <a:pt x="2059" y="403"/>
                    <a:pt x="2109" y="437"/>
                  </a:cubicBezTo>
                  <a:cubicBezTo>
                    <a:pt x="2386" y="626"/>
                    <a:pt x="2118" y="382"/>
                    <a:pt x="2379" y="643"/>
                  </a:cubicBezTo>
                  <a:cubicBezTo>
                    <a:pt x="2413" y="677"/>
                    <a:pt x="2469" y="758"/>
                    <a:pt x="2469" y="758"/>
                  </a:cubicBezTo>
                  <a:cubicBezTo>
                    <a:pt x="2506" y="870"/>
                    <a:pt x="2457" y="997"/>
                    <a:pt x="2430" y="1105"/>
                  </a:cubicBezTo>
                  <a:cubicBezTo>
                    <a:pt x="2411" y="1311"/>
                    <a:pt x="2413" y="1517"/>
                    <a:pt x="2443" y="1723"/>
                  </a:cubicBezTo>
                  <a:cubicBezTo>
                    <a:pt x="2456" y="1697"/>
                    <a:pt x="2465" y="1669"/>
                    <a:pt x="2482" y="1645"/>
                  </a:cubicBezTo>
                  <a:cubicBezTo>
                    <a:pt x="2540" y="1565"/>
                    <a:pt x="2554" y="1587"/>
                    <a:pt x="2584" y="1491"/>
                  </a:cubicBezTo>
                  <a:cubicBezTo>
                    <a:pt x="2563" y="1426"/>
                    <a:pt x="2526" y="1387"/>
                    <a:pt x="2469" y="1350"/>
                  </a:cubicBezTo>
                  <a:cubicBezTo>
                    <a:pt x="2453" y="1326"/>
                    <a:pt x="2447" y="1296"/>
                    <a:pt x="2430" y="1273"/>
                  </a:cubicBezTo>
                  <a:cubicBezTo>
                    <a:pt x="2416" y="1253"/>
                    <a:pt x="2395" y="1239"/>
                    <a:pt x="2379" y="1221"/>
                  </a:cubicBezTo>
                  <a:cubicBezTo>
                    <a:pt x="2339" y="1175"/>
                    <a:pt x="2368" y="1186"/>
                    <a:pt x="2314" y="1144"/>
                  </a:cubicBezTo>
                  <a:cubicBezTo>
                    <a:pt x="2217" y="1068"/>
                    <a:pt x="2113" y="1045"/>
                    <a:pt x="1993" y="1028"/>
                  </a:cubicBezTo>
                  <a:cubicBezTo>
                    <a:pt x="1937" y="1032"/>
                    <a:pt x="1880" y="1029"/>
                    <a:pt x="1826" y="1041"/>
                  </a:cubicBezTo>
                  <a:cubicBezTo>
                    <a:pt x="1747" y="1059"/>
                    <a:pt x="1607" y="1267"/>
                    <a:pt x="1569" y="1311"/>
                  </a:cubicBezTo>
                  <a:cubicBezTo>
                    <a:pt x="1549" y="1335"/>
                    <a:pt x="1516" y="1344"/>
                    <a:pt x="1492" y="1363"/>
                  </a:cubicBezTo>
                  <a:cubicBezTo>
                    <a:pt x="1473" y="1378"/>
                    <a:pt x="1456" y="1396"/>
                    <a:pt x="1440" y="1414"/>
                  </a:cubicBezTo>
                  <a:cubicBezTo>
                    <a:pt x="1385" y="1479"/>
                    <a:pt x="1333" y="1549"/>
                    <a:pt x="1286" y="1620"/>
                  </a:cubicBezTo>
                  <a:cubicBezTo>
                    <a:pt x="1261" y="1719"/>
                    <a:pt x="1292" y="1784"/>
                    <a:pt x="1376" y="1838"/>
                  </a:cubicBezTo>
                  <a:cubicBezTo>
                    <a:pt x="1451" y="1940"/>
                    <a:pt x="1576" y="1977"/>
                    <a:pt x="1697" y="2005"/>
                  </a:cubicBezTo>
                  <a:cubicBezTo>
                    <a:pt x="1917" y="2056"/>
                    <a:pt x="2154" y="2073"/>
                    <a:pt x="2379" y="2083"/>
                  </a:cubicBezTo>
                  <a:cubicBezTo>
                    <a:pt x="2495" y="2088"/>
                    <a:pt x="2610" y="2091"/>
                    <a:pt x="2726" y="2095"/>
                  </a:cubicBezTo>
                  <a:cubicBezTo>
                    <a:pt x="2747" y="2099"/>
                    <a:pt x="2769" y="2102"/>
                    <a:pt x="2790" y="2108"/>
                  </a:cubicBezTo>
                  <a:cubicBezTo>
                    <a:pt x="2816" y="2115"/>
                    <a:pt x="2867" y="2134"/>
                    <a:pt x="2867" y="2134"/>
                  </a:cubicBezTo>
                  <a:cubicBezTo>
                    <a:pt x="2891" y="2181"/>
                    <a:pt x="2893" y="2178"/>
                    <a:pt x="2906" y="2224"/>
                  </a:cubicBezTo>
                  <a:cubicBezTo>
                    <a:pt x="2908" y="2232"/>
                    <a:pt x="2925" y="2303"/>
                    <a:pt x="2932" y="2314"/>
                  </a:cubicBezTo>
                  <a:cubicBezTo>
                    <a:pt x="2988" y="2399"/>
                    <a:pt x="3080" y="2464"/>
                    <a:pt x="3163" y="2520"/>
                  </a:cubicBezTo>
                  <a:cubicBezTo>
                    <a:pt x="3218" y="2438"/>
                    <a:pt x="3290" y="2430"/>
                    <a:pt x="3382" y="2417"/>
                  </a:cubicBezTo>
                  <a:cubicBezTo>
                    <a:pt x="3460" y="2377"/>
                    <a:pt x="3404" y="2401"/>
                    <a:pt x="3484" y="2378"/>
                  </a:cubicBezTo>
                  <a:cubicBezTo>
                    <a:pt x="3497" y="2374"/>
                    <a:pt x="3513" y="2375"/>
                    <a:pt x="3523" y="2365"/>
                  </a:cubicBezTo>
                  <a:cubicBezTo>
                    <a:pt x="3529" y="2359"/>
                    <a:pt x="3523" y="2348"/>
                    <a:pt x="3523" y="2340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 rot="5561928">
              <a:off x="4624345" y="4492955"/>
              <a:ext cx="431800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07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" name="Line 24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04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5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5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101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2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6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98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9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94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6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91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2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86" name="Organigramme : Connecteur 85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87" name="Organigramme : Connecteur 86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8" name="Organigramme : Connecteur 87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9" name="Organigramme : Connecteur 88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90" name="Organigramme : Connecteur 89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0" name="Organigramme : Connecteur 79"/>
          <p:cNvSpPr/>
          <p:nvPr/>
        </p:nvSpPr>
        <p:spPr>
          <a:xfrm rot="19271454">
            <a:off x="1257996" y="892161"/>
            <a:ext cx="4246293" cy="424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683568" y="4869160"/>
            <a:ext cx="7884368" cy="175432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Se comprendre mutuellement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chemeClr val="accent1">
                    <a:lumMod val="75000"/>
                  </a:schemeClr>
                </a:solidFill>
              </a:rPr>
              <a:t>Prendre sa responsabilité dans l’évolution de la situation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chemeClr val="accent1">
                    <a:lumMod val="75000"/>
                  </a:schemeClr>
                </a:solidFill>
              </a:rPr>
              <a:t>Se mettre d’accord sur un plan d’action</a:t>
            </a:r>
            <a:endParaRPr lang="fr-FR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2" name="ZoneTexte 111"/>
          <p:cNvSpPr txBox="1"/>
          <p:nvPr/>
        </p:nvSpPr>
        <p:spPr>
          <a:xfrm>
            <a:off x="2051720" y="2204864"/>
            <a:ext cx="3096344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CERCLE RESTAURATIF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3959487" y="2841070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 rot="5561928">
            <a:off x="4624345" y="4564963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 rot="14405379">
            <a:off x="3314513" y="1118421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 rot="7256740">
            <a:off x="2254954" y="4261370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588224" y="3161209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Début du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(phase 1)</a:t>
            </a:r>
            <a:endParaRPr lang="fr-FR" sz="3600" b="1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 rot="17640871">
            <a:off x="5508709" y="147096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 rot="11657735">
            <a:off x="1710527" y="2610311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1412776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9" name="Organigramme : Connecteur 128"/>
          <p:cNvSpPr/>
          <p:nvPr/>
        </p:nvSpPr>
        <p:spPr>
          <a:xfrm>
            <a:off x="4499992" y="4797152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6444208" y="3429000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1" name="Organigramme : Connecteur 130"/>
          <p:cNvSpPr/>
          <p:nvPr/>
        </p:nvSpPr>
        <p:spPr>
          <a:xfrm rot="1716088">
            <a:off x="5403264" y="1640001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3" name="Organigramme : Connecteur 132"/>
          <p:cNvSpPr/>
          <p:nvPr/>
        </p:nvSpPr>
        <p:spPr>
          <a:xfrm>
            <a:off x="1547664" y="27809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B57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5" name="Organigramme : Connecteur 134"/>
          <p:cNvSpPr/>
          <p:nvPr/>
        </p:nvSpPr>
        <p:spPr>
          <a:xfrm>
            <a:off x="2123728" y="45811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40" name="Organigramme : Connecteur 39"/>
          <p:cNvSpPr/>
          <p:nvPr/>
        </p:nvSpPr>
        <p:spPr>
          <a:xfrm rot="19271454">
            <a:off x="1370617" y="731673"/>
            <a:ext cx="5868000" cy="586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Pensées 36"/>
          <p:cNvSpPr/>
          <p:nvPr/>
        </p:nvSpPr>
        <p:spPr>
          <a:xfrm>
            <a:off x="4716016" y="908720"/>
            <a:ext cx="4608512" cy="1296144"/>
          </a:xfrm>
          <a:prstGeom prst="cloudCallout">
            <a:avLst>
              <a:gd name="adj1" fmla="val -67442"/>
              <a:gd name="adj2" fmla="val 10168"/>
            </a:avLst>
          </a:prstGeom>
          <a:solidFill>
            <a:schemeClr val="accent5">
              <a:lumMod val="20000"/>
              <a:lumOff val="80000"/>
              <a:alpha val="8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 semble avoir le plus besoin d’écoute à cet instant ?</a:t>
            </a:r>
            <a:endParaRPr lang="fr-FR" sz="20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395536" y="5518973"/>
            <a:ext cx="7884368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« Semer la graine du dialogue »</a:t>
            </a:r>
            <a:endParaRPr lang="fr-FR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3959487" y="2824842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 rot="5561928">
            <a:off x="4624345" y="4564963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 rot="14405379">
            <a:off x="3314513" y="1118421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 rot="7256740">
            <a:off x="2254954" y="4261370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588224" y="3161209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Déroulement du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(phase 1)</a:t>
            </a:r>
            <a:endParaRPr lang="fr-FR" sz="3600" b="1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 rot="17640871">
            <a:off x="5508709" y="147096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 rot="11657735">
            <a:off x="1710527" y="2610311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1412776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9" name="Organigramme : Connecteur 128"/>
          <p:cNvSpPr/>
          <p:nvPr/>
        </p:nvSpPr>
        <p:spPr>
          <a:xfrm>
            <a:off x="4499992" y="4797152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6444208" y="3429000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1" name="Organigramme : Connecteur 130"/>
          <p:cNvSpPr/>
          <p:nvPr/>
        </p:nvSpPr>
        <p:spPr>
          <a:xfrm rot="1716088">
            <a:off x="5403264" y="1640001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3" name="Organigramme : Connecteur 132"/>
          <p:cNvSpPr/>
          <p:nvPr/>
        </p:nvSpPr>
        <p:spPr>
          <a:xfrm>
            <a:off x="1547664" y="27809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B57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5" name="Organigramme : Connecteur 134"/>
          <p:cNvSpPr/>
          <p:nvPr/>
        </p:nvSpPr>
        <p:spPr>
          <a:xfrm>
            <a:off x="2123728" y="45811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40" name="Organigramme : Connecteur 39"/>
          <p:cNvSpPr/>
          <p:nvPr/>
        </p:nvSpPr>
        <p:spPr>
          <a:xfrm rot="19271454">
            <a:off x="1370617" y="731673"/>
            <a:ext cx="5868000" cy="586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à coins arrondis 37"/>
          <p:cNvSpPr/>
          <p:nvPr/>
        </p:nvSpPr>
        <p:spPr>
          <a:xfrm>
            <a:off x="3131840" y="2492896"/>
            <a:ext cx="6012160" cy="1440160"/>
          </a:xfrm>
          <a:prstGeom prst="wedgeRoundRectCallout">
            <a:avLst>
              <a:gd name="adj1" fmla="val -39086"/>
              <a:gd name="adj2" fmla="val -86355"/>
              <a:gd name="adj3" fmla="val 16667"/>
            </a:avLst>
          </a:prstGeom>
          <a:solidFill>
            <a:schemeClr val="accent5">
              <a:lumMod val="20000"/>
              <a:lumOff val="80000"/>
              <a:alpha val="8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« Qu’aimeriez-vous faire savoir, et à qui, 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de ce que vous vivez actuellement  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en relation avec l’acte et ses conséquences ? »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41" name="Line 105"/>
          <p:cNvSpPr>
            <a:spLocks noChangeShapeType="1"/>
          </p:cNvSpPr>
          <p:nvPr/>
        </p:nvSpPr>
        <p:spPr bwMode="auto">
          <a:xfrm flipH="1">
            <a:off x="2699792" y="2132856"/>
            <a:ext cx="720080" cy="2376264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none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3961462" y="2824842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chemeClr val="tx1">
                <a:alpha val="84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 rot="5561928">
            <a:off x="4624345" y="4564963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 rot="14405379">
            <a:off x="3314513" y="1118421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 rot="7256740">
            <a:off x="2254954" y="4261370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588224" y="3161209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Déroulement du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(phase 1)</a:t>
            </a:r>
            <a:endParaRPr lang="fr-FR" sz="3600" b="1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 rot="17640871">
            <a:off x="5508709" y="147096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 rot="11657735">
            <a:off x="1710527" y="2610311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1412776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9" name="Organigramme : Connecteur 128"/>
          <p:cNvSpPr/>
          <p:nvPr/>
        </p:nvSpPr>
        <p:spPr>
          <a:xfrm>
            <a:off x="4499992" y="4797152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6444208" y="3429000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1" name="Organigramme : Connecteur 130"/>
          <p:cNvSpPr/>
          <p:nvPr/>
        </p:nvSpPr>
        <p:spPr>
          <a:xfrm rot="1716088">
            <a:off x="5403264" y="1640001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3" name="Organigramme : Connecteur 132"/>
          <p:cNvSpPr/>
          <p:nvPr/>
        </p:nvSpPr>
        <p:spPr>
          <a:xfrm>
            <a:off x="1547664" y="27809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B57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5" name="Organigramme : Connecteur 134"/>
          <p:cNvSpPr/>
          <p:nvPr/>
        </p:nvSpPr>
        <p:spPr>
          <a:xfrm>
            <a:off x="2123728" y="45811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40" name="Organigramme : Connecteur 39"/>
          <p:cNvSpPr/>
          <p:nvPr/>
        </p:nvSpPr>
        <p:spPr>
          <a:xfrm rot="19271454">
            <a:off x="1370617" y="731673"/>
            <a:ext cx="5868000" cy="586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Line 105"/>
          <p:cNvSpPr>
            <a:spLocks noChangeShapeType="1"/>
          </p:cNvSpPr>
          <p:nvPr/>
        </p:nvSpPr>
        <p:spPr bwMode="auto">
          <a:xfrm flipV="1">
            <a:off x="2771800" y="3861048"/>
            <a:ext cx="3600400" cy="936104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none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42" name="Picture 28" descr="http://thumbs.dreamstime.com/z/parler-humain-de-bouche-129658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293096"/>
            <a:ext cx="1049601" cy="776705"/>
          </a:xfrm>
          <a:prstGeom prst="rect">
            <a:avLst/>
          </a:prstGeom>
          <a:noFill/>
        </p:spPr>
      </p:pic>
      <p:sp>
        <p:nvSpPr>
          <p:cNvPr id="49" name="Bulle ronde 48"/>
          <p:cNvSpPr/>
          <p:nvPr/>
        </p:nvSpPr>
        <p:spPr>
          <a:xfrm>
            <a:off x="2843808" y="4149080"/>
            <a:ext cx="1368152" cy="936104"/>
          </a:xfrm>
          <a:prstGeom prst="wedgeEllipseCallout">
            <a:avLst>
              <a:gd name="adj1" fmla="val -58913"/>
              <a:gd name="adj2" fmla="val 1574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3959487" y="2841070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chemeClr val="tx1">
                <a:alpha val="78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 rot="5561928">
            <a:off x="4624345" y="4564963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 rot="14405379">
            <a:off x="3314513" y="1118421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 rot="7256740">
            <a:off x="2254954" y="4261370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588224" y="3161209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Déroulement du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(phase 1)</a:t>
            </a:r>
            <a:endParaRPr lang="fr-FR" sz="3600" b="1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 rot="17640871">
            <a:off x="5508709" y="147096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 rot="11657735">
            <a:off x="1710527" y="2610311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1412776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9" name="Organigramme : Connecteur 128"/>
          <p:cNvSpPr/>
          <p:nvPr/>
        </p:nvSpPr>
        <p:spPr>
          <a:xfrm>
            <a:off x="4499992" y="4797152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6444208" y="3429000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1" name="Organigramme : Connecteur 130"/>
          <p:cNvSpPr/>
          <p:nvPr/>
        </p:nvSpPr>
        <p:spPr>
          <a:xfrm rot="1716088">
            <a:off x="5403264" y="1640001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3" name="Organigramme : Connecteur 132"/>
          <p:cNvSpPr/>
          <p:nvPr/>
        </p:nvSpPr>
        <p:spPr>
          <a:xfrm>
            <a:off x="1547664" y="27809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B57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5" name="Organigramme : Connecteur 134"/>
          <p:cNvSpPr/>
          <p:nvPr/>
        </p:nvSpPr>
        <p:spPr>
          <a:xfrm>
            <a:off x="2123728" y="45811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40" name="Organigramme : Connecteur 39"/>
          <p:cNvSpPr/>
          <p:nvPr/>
        </p:nvSpPr>
        <p:spPr>
          <a:xfrm rot="19271454">
            <a:off x="1370617" y="731673"/>
            <a:ext cx="5868000" cy="586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à coins arrondis 43"/>
          <p:cNvSpPr/>
          <p:nvPr/>
        </p:nvSpPr>
        <p:spPr>
          <a:xfrm>
            <a:off x="2339752" y="2708920"/>
            <a:ext cx="2736304" cy="864096"/>
          </a:xfrm>
          <a:prstGeom prst="wedgeRoundRectCallout">
            <a:avLst>
              <a:gd name="adj1" fmla="val 289"/>
              <a:gd name="adj2" fmla="val -123449"/>
              <a:gd name="adj3" fmla="val 16667"/>
            </a:avLst>
          </a:prstGeom>
          <a:solidFill>
            <a:schemeClr val="accent5">
              <a:lumMod val="20000"/>
              <a:lumOff val="80000"/>
              <a:alpha val="8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« Que lui avez-vous entendu dire ? »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45" name="Line 105"/>
          <p:cNvSpPr>
            <a:spLocks noChangeShapeType="1"/>
          </p:cNvSpPr>
          <p:nvPr/>
        </p:nvSpPr>
        <p:spPr bwMode="auto">
          <a:xfrm>
            <a:off x="3779912" y="2060848"/>
            <a:ext cx="2664296" cy="1512168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none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3961462" y="2841070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chemeClr val="tx1">
                <a:alpha val="68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 rot="5561928">
            <a:off x="4624345" y="4564963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 rot="14405379">
            <a:off x="3314513" y="1118421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 rot="7256740">
            <a:off x="2254954" y="4261370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588224" y="3161209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Déroulement du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(phase 1)</a:t>
            </a:r>
            <a:endParaRPr lang="fr-FR" sz="3600" b="1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 rot="17640871">
            <a:off x="5508709" y="147096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 rot="11657735">
            <a:off x="1710527" y="2610311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1412776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9" name="Organigramme : Connecteur 128"/>
          <p:cNvSpPr/>
          <p:nvPr/>
        </p:nvSpPr>
        <p:spPr>
          <a:xfrm>
            <a:off x="4499992" y="4797152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6444208" y="3429000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1" name="Organigramme : Connecteur 130"/>
          <p:cNvSpPr/>
          <p:nvPr/>
        </p:nvSpPr>
        <p:spPr>
          <a:xfrm rot="1716088">
            <a:off x="5403264" y="1640001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3" name="Organigramme : Connecteur 132"/>
          <p:cNvSpPr/>
          <p:nvPr/>
        </p:nvSpPr>
        <p:spPr>
          <a:xfrm>
            <a:off x="1547664" y="27809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B57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5" name="Organigramme : Connecteur 134"/>
          <p:cNvSpPr/>
          <p:nvPr/>
        </p:nvSpPr>
        <p:spPr>
          <a:xfrm>
            <a:off x="2123728" y="45811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40" name="Organigramme : Connecteur 39"/>
          <p:cNvSpPr/>
          <p:nvPr/>
        </p:nvSpPr>
        <p:spPr>
          <a:xfrm rot="19271454">
            <a:off x="1370617" y="731673"/>
            <a:ext cx="5868000" cy="586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6" name="Picture 28" descr="http://thumbs.dreamstime.com/z/parler-humain-de-bouche-129658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708920"/>
            <a:ext cx="1049601" cy="776705"/>
          </a:xfrm>
          <a:prstGeom prst="rect">
            <a:avLst/>
          </a:prstGeom>
          <a:noFill/>
        </p:spPr>
      </p:pic>
      <p:sp>
        <p:nvSpPr>
          <p:cNvPr id="50" name="Bulle ronde 49"/>
          <p:cNvSpPr/>
          <p:nvPr/>
        </p:nvSpPr>
        <p:spPr>
          <a:xfrm>
            <a:off x="5076056" y="2636912"/>
            <a:ext cx="1368152" cy="936104"/>
          </a:xfrm>
          <a:prstGeom prst="wedgeEllipseCallout">
            <a:avLst>
              <a:gd name="adj1" fmla="val 55959"/>
              <a:gd name="adj2" fmla="val 320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Line 105"/>
          <p:cNvSpPr>
            <a:spLocks noChangeShapeType="1"/>
          </p:cNvSpPr>
          <p:nvPr/>
        </p:nvSpPr>
        <p:spPr bwMode="auto">
          <a:xfrm flipH="1">
            <a:off x="3059832" y="3717032"/>
            <a:ext cx="3312368" cy="864096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none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0070C0"/>
                </a:solidFill>
                <a:latin typeface="+mn-lt"/>
              </a:rPr>
              <a:t>Une forme de Justice </a:t>
            </a:r>
            <a:r>
              <a:rPr lang="fr-FR" b="1" dirty="0" err="1" smtClean="0">
                <a:solidFill>
                  <a:srgbClr val="0070C0"/>
                </a:solidFill>
                <a:latin typeface="+mn-lt"/>
              </a:rPr>
              <a:t>Restaurative</a:t>
            </a:r>
            <a:endParaRPr lang="fr-FR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1475656" y="5301208"/>
            <a:ext cx="6400800" cy="17526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Organigramme : Connecteur 6"/>
          <p:cNvSpPr/>
          <p:nvPr/>
        </p:nvSpPr>
        <p:spPr>
          <a:xfrm>
            <a:off x="1691680" y="1268760"/>
            <a:ext cx="5256584" cy="5400600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 SYSTÈME RESTAURATIF</a:t>
            </a:r>
          </a:p>
          <a:p>
            <a:pPr algn="ctr"/>
            <a:endParaRPr lang="fr-F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fr-FR" sz="3200" dirty="0" smtClean="0"/>
          </a:p>
          <a:p>
            <a:pPr algn="ctr"/>
            <a:endParaRPr lang="fr-FR" sz="3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4" name="Organigramme : Connecteur 3"/>
          <p:cNvSpPr/>
          <p:nvPr/>
        </p:nvSpPr>
        <p:spPr>
          <a:xfrm>
            <a:off x="2483768" y="2996952"/>
            <a:ext cx="3672408" cy="3672408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</a:p>
          <a:p>
            <a:pPr algn="ctr"/>
            <a:r>
              <a:rPr lang="fr-F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LES CERCLES RESTAURATIFS</a:t>
            </a:r>
          </a:p>
          <a:p>
            <a:pPr algn="ctr"/>
            <a:endParaRPr lang="fr-FR" sz="1400" dirty="0" smtClean="0"/>
          </a:p>
          <a:p>
            <a:pPr algn="ctr"/>
            <a:endParaRPr lang="fr-FR" sz="28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6" name="Organigramme : Connecteur 5"/>
          <p:cNvSpPr/>
          <p:nvPr/>
        </p:nvSpPr>
        <p:spPr>
          <a:xfrm>
            <a:off x="3131840" y="4293096"/>
            <a:ext cx="2375400" cy="2376264"/>
          </a:xfrm>
          <a:prstGeom prst="flowChartConnector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LE PROCESSUS</a:t>
            </a:r>
            <a:endParaRPr lang="fr-F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3959487" y="2824842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chemeClr val="tx1">
                <a:lumMod val="85000"/>
                <a:lumOff val="15000"/>
                <a:alpha val="59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 rot="5561928">
            <a:off x="4624345" y="4564963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 rot="14405379">
            <a:off x="3314513" y="1118421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 rot="7256740">
            <a:off x="2254954" y="4261370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588224" y="3161209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Déroulement du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(phase 1)</a:t>
            </a:r>
            <a:endParaRPr lang="fr-FR" sz="3600" b="1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 rot="17640871">
            <a:off x="5508709" y="147096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 rot="11657735">
            <a:off x="1710527" y="2610311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1412776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9" name="Organigramme : Connecteur 128"/>
          <p:cNvSpPr/>
          <p:nvPr/>
        </p:nvSpPr>
        <p:spPr>
          <a:xfrm>
            <a:off x="4499992" y="4797152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6444208" y="3429000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1" name="Organigramme : Connecteur 130"/>
          <p:cNvSpPr/>
          <p:nvPr/>
        </p:nvSpPr>
        <p:spPr>
          <a:xfrm rot="1716088">
            <a:off x="5403264" y="1640001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3" name="Organigramme : Connecteur 132"/>
          <p:cNvSpPr/>
          <p:nvPr/>
        </p:nvSpPr>
        <p:spPr>
          <a:xfrm>
            <a:off x="1547664" y="27809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B57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5" name="Organigramme : Connecteur 134"/>
          <p:cNvSpPr/>
          <p:nvPr/>
        </p:nvSpPr>
        <p:spPr>
          <a:xfrm>
            <a:off x="2123728" y="45811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40" name="Organigramme : Connecteur 39"/>
          <p:cNvSpPr/>
          <p:nvPr/>
        </p:nvSpPr>
        <p:spPr>
          <a:xfrm rot="19271454">
            <a:off x="1370617" y="731673"/>
            <a:ext cx="5868000" cy="586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Line 105"/>
          <p:cNvSpPr>
            <a:spLocks noChangeShapeType="1"/>
          </p:cNvSpPr>
          <p:nvPr/>
        </p:nvSpPr>
        <p:spPr bwMode="auto">
          <a:xfrm flipH="1">
            <a:off x="2699792" y="2132856"/>
            <a:ext cx="720080" cy="2376264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none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7" name="Rectangle à coins arrondis 46"/>
          <p:cNvSpPr/>
          <p:nvPr/>
        </p:nvSpPr>
        <p:spPr>
          <a:xfrm flipH="1">
            <a:off x="2411760" y="2996952"/>
            <a:ext cx="3015952" cy="864096"/>
          </a:xfrm>
          <a:prstGeom prst="wedgeRoundRectCallout">
            <a:avLst>
              <a:gd name="adj1" fmla="val 18064"/>
              <a:gd name="adj2" fmla="val -132625"/>
              <a:gd name="adj3" fmla="val 16667"/>
            </a:avLst>
          </a:prstGeom>
          <a:solidFill>
            <a:schemeClr val="accent5">
              <a:lumMod val="20000"/>
              <a:lumOff val="80000"/>
              <a:alpha val="8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« Est-ce cela 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que vous vouliez dire ? »</a:t>
            </a:r>
            <a:endParaRPr lang="fr-FR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3959488" y="2841070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chemeClr val="tx1">
                <a:lumMod val="85000"/>
                <a:lumOff val="15000"/>
                <a:alpha val="43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 rot="5561928">
            <a:off x="4624345" y="4564963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 rot="14405379">
            <a:off x="3314513" y="1118421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 rot="7256740">
            <a:off x="2254954" y="4261370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588224" y="3161209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Déroulement du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(phase 1)</a:t>
            </a:r>
            <a:endParaRPr lang="fr-FR" sz="3600" b="1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 rot="17640871">
            <a:off x="5508709" y="147096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 rot="11657735">
            <a:off x="1710527" y="2610311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1412776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9" name="Organigramme : Connecteur 128"/>
          <p:cNvSpPr/>
          <p:nvPr/>
        </p:nvSpPr>
        <p:spPr>
          <a:xfrm>
            <a:off x="4499992" y="4797152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6444208" y="3429000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1" name="Organigramme : Connecteur 130"/>
          <p:cNvSpPr/>
          <p:nvPr/>
        </p:nvSpPr>
        <p:spPr>
          <a:xfrm rot="1716088">
            <a:off x="5403264" y="1640001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3" name="Organigramme : Connecteur 132"/>
          <p:cNvSpPr/>
          <p:nvPr/>
        </p:nvSpPr>
        <p:spPr>
          <a:xfrm>
            <a:off x="1547664" y="27809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B57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5" name="Organigramme : Connecteur 134"/>
          <p:cNvSpPr/>
          <p:nvPr/>
        </p:nvSpPr>
        <p:spPr>
          <a:xfrm>
            <a:off x="2123728" y="45811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40" name="Organigramme : Connecteur 39"/>
          <p:cNvSpPr/>
          <p:nvPr/>
        </p:nvSpPr>
        <p:spPr>
          <a:xfrm rot="19271454">
            <a:off x="1370617" y="731673"/>
            <a:ext cx="5868000" cy="586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2" name="Picture 28" descr="http://thumbs.dreamstime.com/z/parler-humain-de-bouche-129658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293096"/>
            <a:ext cx="1049601" cy="776705"/>
          </a:xfrm>
          <a:prstGeom prst="rect">
            <a:avLst/>
          </a:prstGeom>
          <a:noFill/>
        </p:spPr>
      </p:pic>
      <p:sp>
        <p:nvSpPr>
          <p:cNvPr id="49" name="Bulle ronde 48"/>
          <p:cNvSpPr/>
          <p:nvPr/>
        </p:nvSpPr>
        <p:spPr>
          <a:xfrm>
            <a:off x="2843808" y="3861048"/>
            <a:ext cx="2880320" cy="1224136"/>
          </a:xfrm>
          <a:prstGeom prst="wedgeEllipseCallout">
            <a:avLst>
              <a:gd name="adj1" fmla="val -58913"/>
              <a:gd name="adj2" fmla="val 15742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 smtClean="0">
              <a:solidFill>
                <a:srgbClr val="FF0000"/>
              </a:solidFill>
            </a:endParaRPr>
          </a:p>
          <a:p>
            <a:pPr algn="r"/>
            <a:endParaRPr lang="fr-FR" sz="2400" b="1" dirty="0" smtClean="0">
              <a:solidFill>
                <a:srgbClr val="FF0000"/>
              </a:solidFill>
            </a:endParaRPr>
          </a:p>
          <a:p>
            <a:pPr algn="r"/>
            <a:r>
              <a:rPr lang="fr-FR" sz="2400" b="1" dirty="0" smtClean="0">
                <a:solidFill>
                  <a:srgbClr val="FF0000"/>
                </a:solidFill>
              </a:rPr>
              <a:t>Non !</a:t>
            </a:r>
          </a:p>
          <a:p>
            <a:pPr algn="r"/>
            <a:endParaRPr lang="fr-FR" sz="2400" b="1" dirty="0" smtClean="0">
              <a:solidFill>
                <a:srgbClr val="FF0000"/>
              </a:solidFill>
            </a:endParaRPr>
          </a:p>
          <a:p>
            <a:pPr algn="ctr"/>
            <a:endParaRPr lang="fr-FR" sz="2400" b="1" dirty="0" smtClean="0">
              <a:solidFill>
                <a:schemeClr val="tx1"/>
              </a:solidFill>
            </a:endParaRPr>
          </a:p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337784" y="4437112"/>
            <a:ext cx="11703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2400" b="1" dirty="0" smtClean="0">
                <a:solidFill>
                  <a:srgbClr val="FF0000"/>
                </a:solidFill>
              </a:rPr>
              <a:t>C’est ….</a:t>
            </a:r>
            <a:endParaRPr lang="fr-FR" sz="24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build="allAtOnce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3959487" y="2841070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chemeClr val="tx1">
                <a:alpha val="43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 rot="5561928">
            <a:off x="4624345" y="4564963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 rot="14405379">
            <a:off x="3314513" y="1118421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 rot="7256740">
            <a:off x="2254954" y="4261370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588224" y="3161209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Déroulement du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(phase 1)</a:t>
            </a:r>
            <a:endParaRPr lang="fr-FR" sz="3600" b="1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 rot="17640871">
            <a:off x="5508709" y="147096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 rot="11657735">
            <a:off x="1710527" y="2610311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1412776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9" name="Organigramme : Connecteur 128"/>
          <p:cNvSpPr/>
          <p:nvPr/>
        </p:nvSpPr>
        <p:spPr>
          <a:xfrm>
            <a:off x="4499992" y="4797152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6444208" y="3429000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1" name="Organigramme : Connecteur 130"/>
          <p:cNvSpPr/>
          <p:nvPr/>
        </p:nvSpPr>
        <p:spPr>
          <a:xfrm rot="1716088">
            <a:off x="5403264" y="1640001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3" name="Organigramme : Connecteur 132"/>
          <p:cNvSpPr/>
          <p:nvPr/>
        </p:nvSpPr>
        <p:spPr>
          <a:xfrm>
            <a:off x="1547664" y="27809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B57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5" name="Organigramme : Connecteur 134"/>
          <p:cNvSpPr/>
          <p:nvPr/>
        </p:nvSpPr>
        <p:spPr>
          <a:xfrm>
            <a:off x="2123728" y="45811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40" name="Organigramme : Connecteur 39"/>
          <p:cNvSpPr/>
          <p:nvPr/>
        </p:nvSpPr>
        <p:spPr>
          <a:xfrm rot="19271454">
            <a:off x="1370617" y="731673"/>
            <a:ext cx="5868000" cy="586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à coins arrondis 43"/>
          <p:cNvSpPr/>
          <p:nvPr/>
        </p:nvSpPr>
        <p:spPr>
          <a:xfrm>
            <a:off x="2339752" y="2708920"/>
            <a:ext cx="2736304" cy="864096"/>
          </a:xfrm>
          <a:prstGeom prst="wedgeRoundRectCallout">
            <a:avLst>
              <a:gd name="adj1" fmla="val 289"/>
              <a:gd name="adj2" fmla="val -123449"/>
              <a:gd name="adj3" fmla="val 16667"/>
            </a:avLst>
          </a:prstGeom>
          <a:solidFill>
            <a:schemeClr val="accent5">
              <a:lumMod val="20000"/>
              <a:lumOff val="80000"/>
              <a:alpha val="8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« Que lui avez-vous entendu dire ? »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45" name="Line 105"/>
          <p:cNvSpPr>
            <a:spLocks noChangeShapeType="1"/>
          </p:cNvSpPr>
          <p:nvPr/>
        </p:nvSpPr>
        <p:spPr bwMode="auto">
          <a:xfrm>
            <a:off x="3779912" y="2060848"/>
            <a:ext cx="2664296" cy="1512168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none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3961462" y="2841070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rgbClr val="000000">
                <a:alpha val="42000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 rot="5561928">
            <a:off x="4624345" y="4564963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 rot="14405379">
            <a:off x="3314513" y="1118421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 rot="7256740">
            <a:off x="2254954" y="4261370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588224" y="3161209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Déroulement du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(phase 1)</a:t>
            </a:r>
            <a:endParaRPr lang="fr-FR" sz="3600" b="1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 rot="17640871">
            <a:off x="5508709" y="147096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 rot="11657735">
            <a:off x="1710527" y="2610311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1412776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9" name="Organigramme : Connecteur 128"/>
          <p:cNvSpPr/>
          <p:nvPr/>
        </p:nvSpPr>
        <p:spPr>
          <a:xfrm>
            <a:off x="4499992" y="4797152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6444208" y="3429000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1" name="Organigramme : Connecteur 130"/>
          <p:cNvSpPr/>
          <p:nvPr/>
        </p:nvSpPr>
        <p:spPr>
          <a:xfrm rot="1716088">
            <a:off x="5403264" y="1640001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3" name="Organigramme : Connecteur 132"/>
          <p:cNvSpPr/>
          <p:nvPr/>
        </p:nvSpPr>
        <p:spPr>
          <a:xfrm>
            <a:off x="1547664" y="27809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B57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5" name="Organigramme : Connecteur 134"/>
          <p:cNvSpPr/>
          <p:nvPr/>
        </p:nvSpPr>
        <p:spPr>
          <a:xfrm>
            <a:off x="2123728" y="45811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40" name="Organigramme : Connecteur 39"/>
          <p:cNvSpPr/>
          <p:nvPr/>
        </p:nvSpPr>
        <p:spPr>
          <a:xfrm rot="19271454">
            <a:off x="1370617" y="731673"/>
            <a:ext cx="5868000" cy="586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6" name="Picture 28" descr="http://thumbs.dreamstime.com/z/parler-humain-de-bouche-129658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708920"/>
            <a:ext cx="1049601" cy="776705"/>
          </a:xfrm>
          <a:prstGeom prst="rect">
            <a:avLst/>
          </a:prstGeom>
          <a:noFill/>
        </p:spPr>
      </p:pic>
      <p:sp>
        <p:nvSpPr>
          <p:cNvPr id="50" name="Bulle ronde 49"/>
          <p:cNvSpPr/>
          <p:nvPr/>
        </p:nvSpPr>
        <p:spPr>
          <a:xfrm>
            <a:off x="5076056" y="2636912"/>
            <a:ext cx="1368152" cy="936104"/>
          </a:xfrm>
          <a:prstGeom prst="wedgeEllipseCallout">
            <a:avLst>
              <a:gd name="adj1" fmla="val 55959"/>
              <a:gd name="adj2" fmla="val 320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Line 105"/>
          <p:cNvSpPr>
            <a:spLocks noChangeShapeType="1"/>
          </p:cNvSpPr>
          <p:nvPr/>
        </p:nvSpPr>
        <p:spPr bwMode="auto">
          <a:xfrm flipH="1">
            <a:off x="3059832" y="3717032"/>
            <a:ext cx="3312368" cy="864096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none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3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3959487" y="2824842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chemeClr val="tx1">
                <a:lumMod val="85000"/>
                <a:lumOff val="15000"/>
                <a:alpha val="41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 rot="5561928">
            <a:off x="4624345" y="4564963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 rot="14405379">
            <a:off x="3314513" y="1118421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 rot="7256740">
            <a:off x="2254954" y="4261370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588224" y="3161209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Déroulement du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(phase 1)</a:t>
            </a:r>
            <a:endParaRPr lang="fr-FR" sz="3600" b="1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 rot="17640871">
            <a:off x="5508709" y="147096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 rot="11657735">
            <a:off x="1710527" y="2610311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1412776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9" name="Organigramme : Connecteur 128"/>
          <p:cNvSpPr/>
          <p:nvPr/>
        </p:nvSpPr>
        <p:spPr>
          <a:xfrm>
            <a:off x="4499992" y="4797152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6444208" y="3429000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1" name="Organigramme : Connecteur 130"/>
          <p:cNvSpPr/>
          <p:nvPr/>
        </p:nvSpPr>
        <p:spPr>
          <a:xfrm rot="1716088">
            <a:off x="5403264" y="1640001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3" name="Organigramme : Connecteur 132"/>
          <p:cNvSpPr/>
          <p:nvPr/>
        </p:nvSpPr>
        <p:spPr>
          <a:xfrm>
            <a:off x="1547664" y="27809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B57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5" name="Organigramme : Connecteur 134"/>
          <p:cNvSpPr/>
          <p:nvPr/>
        </p:nvSpPr>
        <p:spPr>
          <a:xfrm>
            <a:off x="2123728" y="45811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40" name="Organigramme : Connecteur 39"/>
          <p:cNvSpPr/>
          <p:nvPr/>
        </p:nvSpPr>
        <p:spPr>
          <a:xfrm rot="19271454">
            <a:off x="1370617" y="731673"/>
            <a:ext cx="5868000" cy="586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Line 105"/>
          <p:cNvSpPr>
            <a:spLocks noChangeShapeType="1"/>
          </p:cNvSpPr>
          <p:nvPr/>
        </p:nvSpPr>
        <p:spPr bwMode="auto">
          <a:xfrm flipH="1">
            <a:off x="2699792" y="2132856"/>
            <a:ext cx="720080" cy="2376264"/>
          </a:xfrm>
          <a:prstGeom prst="line">
            <a:avLst/>
          </a:prstGeom>
          <a:noFill/>
          <a:ln w="31750">
            <a:solidFill>
              <a:schemeClr val="tx1"/>
            </a:solidFill>
            <a:prstDash val="sysDot"/>
            <a:round/>
            <a:headEnd type="none" w="lg" len="lg"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7" name="Rectangle à coins arrondis 46"/>
          <p:cNvSpPr/>
          <p:nvPr/>
        </p:nvSpPr>
        <p:spPr>
          <a:xfrm flipH="1">
            <a:off x="2411760" y="2996952"/>
            <a:ext cx="3015952" cy="864096"/>
          </a:xfrm>
          <a:prstGeom prst="wedgeRoundRectCallout">
            <a:avLst>
              <a:gd name="adj1" fmla="val 18064"/>
              <a:gd name="adj2" fmla="val -132625"/>
              <a:gd name="adj3" fmla="val 16667"/>
            </a:avLst>
          </a:prstGeom>
          <a:solidFill>
            <a:schemeClr val="accent5">
              <a:lumMod val="20000"/>
              <a:lumOff val="80000"/>
              <a:alpha val="8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« Est-ce cela 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que vous vouliez dire ? »</a:t>
            </a:r>
            <a:endParaRPr lang="fr-FR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3959487" y="2824842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chemeClr val="tx1">
                <a:lumMod val="75000"/>
                <a:lumOff val="25000"/>
                <a:alpha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 rot="5561928">
            <a:off x="4624345" y="4564963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 rot="14405379">
            <a:off x="3314513" y="1118421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 rot="7256740">
            <a:off x="2254954" y="4261370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588224" y="3161209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Déroulement du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(phase 1)</a:t>
            </a:r>
            <a:endParaRPr lang="fr-FR" sz="3600" b="1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 rot="17640871">
            <a:off x="5508709" y="147096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 rot="11657735">
            <a:off x="1710527" y="2610311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1412776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9" name="Organigramme : Connecteur 128"/>
          <p:cNvSpPr/>
          <p:nvPr/>
        </p:nvSpPr>
        <p:spPr>
          <a:xfrm>
            <a:off x="4499992" y="4797152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6444208" y="3429000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1" name="Organigramme : Connecteur 130"/>
          <p:cNvSpPr/>
          <p:nvPr/>
        </p:nvSpPr>
        <p:spPr>
          <a:xfrm rot="1716088">
            <a:off x="5403264" y="1640001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3" name="Organigramme : Connecteur 132"/>
          <p:cNvSpPr/>
          <p:nvPr/>
        </p:nvSpPr>
        <p:spPr>
          <a:xfrm>
            <a:off x="1547664" y="27809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B57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5" name="Organigramme : Connecteur 134"/>
          <p:cNvSpPr/>
          <p:nvPr/>
        </p:nvSpPr>
        <p:spPr>
          <a:xfrm>
            <a:off x="2123728" y="45811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40" name="Organigramme : Connecteur 39"/>
          <p:cNvSpPr/>
          <p:nvPr/>
        </p:nvSpPr>
        <p:spPr>
          <a:xfrm rot="19271454">
            <a:off x="1370617" y="731673"/>
            <a:ext cx="5868000" cy="586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2" name="Picture 28" descr="http://thumbs.dreamstime.com/z/parler-humain-de-bouche-129658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293096"/>
            <a:ext cx="1049601" cy="776705"/>
          </a:xfrm>
          <a:prstGeom prst="rect">
            <a:avLst/>
          </a:prstGeom>
          <a:noFill/>
        </p:spPr>
      </p:pic>
      <p:sp>
        <p:nvSpPr>
          <p:cNvPr id="37" name="Bulle ronde 36"/>
          <p:cNvSpPr/>
          <p:nvPr/>
        </p:nvSpPr>
        <p:spPr>
          <a:xfrm>
            <a:off x="2987824" y="3933056"/>
            <a:ext cx="1728192" cy="1224136"/>
          </a:xfrm>
          <a:prstGeom prst="wedgeEllipseCallout">
            <a:avLst>
              <a:gd name="adj1" fmla="val -58913"/>
              <a:gd name="adj2" fmla="val 1574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008E40"/>
                </a:solidFill>
              </a:rPr>
              <a:t>Oui !</a:t>
            </a:r>
          </a:p>
          <a:p>
            <a:pPr algn="ctr"/>
            <a:endParaRPr lang="fr-FR" sz="2400" b="1" dirty="0" smtClean="0">
              <a:solidFill>
                <a:schemeClr val="tx1"/>
              </a:solidFill>
            </a:endParaRPr>
          </a:p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395536" y="5949280"/>
            <a:ext cx="8208912" cy="523220"/>
          </a:xfrm>
          <a:prstGeom prst="rect">
            <a:avLst/>
          </a:prstGeom>
          <a:solidFill>
            <a:schemeClr val="bg1">
              <a:alpha val="92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Reformulation de l’écoutant jusqu’à satisfaction 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3959487" y="2824842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chemeClr val="tx1">
                <a:lumMod val="75000"/>
                <a:lumOff val="25000"/>
                <a:alpha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 rot="5561928">
            <a:off x="4624345" y="4564963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 rot="14405379">
            <a:off x="3314513" y="1118421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 rot="7256740">
            <a:off x="2254954" y="4261370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588224" y="3161209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Déroulement du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(phase 1)</a:t>
            </a:r>
            <a:endParaRPr lang="fr-FR" sz="3600" b="1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 rot="17640871">
            <a:off x="5508709" y="147096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 rot="11657735">
            <a:off x="1710527" y="2610311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1412776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9" name="Organigramme : Connecteur 128"/>
          <p:cNvSpPr/>
          <p:nvPr/>
        </p:nvSpPr>
        <p:spPr>
          <a:xfrm>
            <a:off x="4499992" y="4797152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6444208" y="3429000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1" name="Organigramme : Connecteur 130"/>
          <p:cNvSpPr/>
          <p:nvPr/>
        </p:nvSpPr>
        <p:spPr>
          <a:xfrm rot="1716088">
            <a:off x="5403264" y="1640001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3" name="Organigramme : Connecteur 132"/>
          <p:cNvSpPr/>
          <p:nvPr/>
        </p:nvSpPr>
        <p:spPr>
          <a:xfrm>
            <a:off x="1547664" y="27809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B57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5" name="Organigramme : Connecteur 134"/>
          <p:cNvSpPr/>
          <p:nvPr/>
        </p:nvSpPr>
        <p:spPr>
          <a:xfrm>
            <a:off x="2123728" y="45811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40" name="Organigramme : Connecteur 39"/>
          <p:cNvSpPr/>
          <p:nvPr/>
        </p:nvSpPr>
        <p:spPr>
          <a:xfrm rot="19271454">
            <a:off x="1370617" y="731673"/>
            <a:ext cx="5868000" cy="586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395536" y="5517232"/>
            <a:ext cx="8208912" cy="954107"/>
          </a:xfrm>
          <a:prstGeom prst="rect">
            <a:avLst/>
          </a:prstGeom>
          <a:solidFill>
            <a:schemeClr val="bg1">
              <a:alpha val="93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Le facilitateur contribue à l’expression </a:t>
            </a:r>
          </a:p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de tous les points de vue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Rectangle à coins arrondis 38"/>
          <p:cNvSpPr/>
          <p:nvPr/>
        </p:nvSpPr>
        <p:spPr>
          <a:xfrm flipH="1">
            <a:off x="1475656" y="3284984"/>
            <a:ext cx="3015952" cy="864096"/>
          </a:xfrm>
          <a:prstGeom prst="wedgeRoundRectCallout">
            <a:avLst>
              <a:gd name="adj1" fmla="val 1389"/>
              <a:gd name="adj2" fmla="val -192591"/>
              <a:gd name="adj3" fmla="val 16667"/>
            </a:avLst>
          </a:prstGeom>
          <a:solidFill>
            <a:schemeClr val="accent5">
              <a:lumMod val="20000"/>
              <a:lumOff val="80000"/>
              <a:alpha val="8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« Avez-vous autre chose 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à dire ? »</a:t>
            </a:r>
            <a:endParaRPr lang="fr-FR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3992396" y="2791645"/>
            <a:ext cx="1092092" cy="1468940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rgbClr val="000000">
                <a:alpha val="32000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 rot="5561928">
            <a:off x="4624345" y="4564963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 rot="14405379">
            <a:off x="3314513" y="1118421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 rot="7256740">
            <a:off x="2254954" y="4261370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588224" y="3161209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Déroulement du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(phase 1)</a:t>
            </a:r>
            <a:endParaRPr lang="fr-FR" sz="3600" b="1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 rot="17640871">
            <a:off x="5508709" y="147096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 rot="11657735">
            <a:off x="1710527" y="2610311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1412776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9" name="Organigramme : Connecteur 128"/>
          <p:cNvSpPr/>
          <p:nvPr/>
        </p:nvSpPr>
        <p:spPr>
          <a:xfrm>
            <a:off x="4499992" y="4797152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6444208" y="3429000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1" name="Organigramme : Connecteur 130"/>
          <p:cNvSpPr/>
          <p:nvPr/>
        </p:nvSpPr>
        <p:spPr>
          <a:xfrm rot="1716088">
            <a:off x="5403264" y="1640001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3" name="Organigramme : Connecteur 132"/>
          <p:cNvSpPr/>
          <p:nvPr/>
        </p:nvSpPr>
        <p:spPr>
          <a:xfrm>
            <a:off x="1547664" y="27809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B57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5" name="Organigramme : Connecteur 134"/>
          <p:cNvSpPr/>
          <p:nvPr/>
        </p:nvSpPr>
        <p:spPr>
          <a:xfrm>
            <a:off x="2123728" y="45811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40" name="Organigramme : Connecteur 39"/>
          <p:cNvSpPr/>
          <p:nvPr/>
        </p:nvSpPr>
        <p:spPr>
          <a:xfrm rot="19271454">
            <a:off x="1370617" y="731673"/>
            <a:ext cx="5868000" cy="586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à coins arrondis 47"/>
          <p:cNvSpPr/>
          <p:nvPr/>
        </p:nvSpPr>
        <p:spPr>
          <a:xfrm>
            <a:off x="2411760" y="2780928"/>
            <a:ext cx="3528392" cy="1152128"/>
          </a:xfrm>
          <a:prstGeom prst="wedgeRoundRectCallout">
            <a:avLst>
              <a:gd name="adj1" fmla="val -19921"/>
              <a:gd name="adj2" fmla="val -107140"/>
              <a:gd name="adj3" fmla="val 16667"/>
            </a:avLst>
          </a:prstGeom>
          <a:solidFill>
            <a:schemeClr val="accent5">
              <a:lumMod val="20000"/>
              <a:lumOff val="80000"/>
              <a:alpha val="8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«Qu’aimeriez faire savoir, 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et à qui ? »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323528" y="5949280"/>
            <a:ext cx="8280920" cy="523220"/>
          </a:xfrm>
          <a:prstGeom prst="rect">
            <a:avLst/>
          </a:prstGeom>
          <a:solidFill>
            <a:schemeClr val="bg1">
              <a:alpha val="92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Même procédé : parole reformulée jusqu’à satisfaction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3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Processus d’un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(phase 2)</a:t>
            </a:r>
            <a:endParaRPr lang="fr-FR" sz="3600" b="1" dirty="0"/>
          </a:p>
        </p:txBody>
      </p:sp>
      <p:grpSp>
        <p:nvGrpSpPr>
          <p:cNvPr id="2" name="Groupe 76"/>
          <p:cNvGrpSpPr/>
          <p:nvPr/>
        </p:nvGrpSpPr>
        <p:grpSpPr>
          <a:xfrm>
            <a:off x="1403649" y="1340768"/>
            <a:ext cx="3816423" cy="3024336"/>
            <a:chOff x="1566511" y="1340768"/>
            <a:chExt cx="5597777" cy="4104456"/>
          </a:xfrm>
        </p:grpSpPr>
        <p:sp>
          <p:nvSpPr>
            <p:cNvPr id="78" name="Organigramme : Connecteur 77"/>
            <p:cNvSpPr/>
            <p:nvPr/>
          </p:nvSpPr>
          <p:spPr>
            <a:xfrm>
              <a:off x="4499992" y="4797152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000000">
                  <a:alpha val="51000"/>
                </a:srgb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79" name="Freeform 13"/>
            <p:cNvSpPr>
              <a:spLocks/>
            </p:cNvSpPr>
            <p:nvPr/>
          </p:nvSpPr>
          <p:spPr bwMode="auto">
            <a:xfrm rot="19072197">
              <a:off x="4251854" y="3079674"/>
              <a:ext cx="1151043" cy="1408112"/>
            </a:xfrm>
            <a:custGeom>
              <a:avLst/>
              <a:gdLst/>
              <a:ahLst/>
              <a:cxnLst>
                <a:cxn ang="0">
                  <a:pos x="1337" y="1761"/>
                </a:cxn>
                <a:cxn ang="0">
                  <a:pos x="1543" y="2468"/>
                </a:cxn>
                <a:cxn ang="0">
                  <a:pos x="1607" y="1903"/>
                </a:cxn>
                <a:cxn ang="0">
                  <a:pos x="1247" y="2275"/>
                </a:cxn>
                <a:cxn ang="0">
                  <a:pos x="1466" y="1954"/>
                </a:cxn>
                <a:cxn ang="0">
                  <a:pos x="2250" y="1710"/>
                </a:cxn>
                <a:cxn ang="0">
                  <a:pos x="1119" y="1813"/>
                </a:cxn>
                <a:cxn ang="0">
                  <a:pos x="1672" y="1028"/>
                </a:cxn>
                <a:cxn ang="0">
                  <a:pos x="1504" y="1285"/>
                </a:cxn>
                <a:cxn ang="0">
                  <a:pos x="1260" y="1363"/>
                </a:cxn>
                <a:cxn ang="0">
                  <a:pos x="1903" y="1195"/>
                </a:cxn>
                <a:cxn ang="0">
                  <a:pos x="1993" y="398"/>
                </a:cxn>
                <a:cxn ang="0">
                  <a:pos x="720" y="913"/>
                </a:cxn>
                <a:cxn ang="0">
                  <a:pos x="2674" y="1080"/>
                </a:cxn>
                <a:cxn ang="0">
                  <a:pos x="1839" y="797"/>
                </a:cxn>
                <a:cxn ang="0">
                  <a:pos x="1749" y="823"/>
                </a:cxn>
                <a:cxn ang="0">
                  <a:pos x="1659" y="643"/>
                </a:cxn>
                <a:cxn ang="0">
                  <a:pos x="2636" y="1491"/>
                </a:cxn>
                <a:cxn ang="0">
                  <a:pos x="2237" y="591"/>
                </a:cxn>
                <a:cxn ang="0">
                  <a:pos x="1337" y="1877"/>
                </a:cxn>
                <a:cxn ang="0">
                  <a:pos x="1929" y="1645"/>
                </a:cxn>
                <a:cxn ang="0">
                  <a:pos x="2289" y="2044"/>
                </a:cxn>
                <a:cxn ang="0">
                  <a:pos x="1916" y="1838"/>
                </a:cxn>
                <a:cxn ang="0">
                  <a:pos x="1659" y="2185"/>
                </a:cxn>
                <a:cxn ang="0">
                  <a:pos x="2057" y="1414"/>
                </a:cxn>
                <a:cxn ang="0">
                  <a:pos x="1466" y="2121"/>
                </a:cxn>
                <a:cxn ang="0">
                  <a:pos x="2764" y="2083"/>
                </a:cxn>
                <a:cxn ang="0">
                  <a:pos x="1774" y="1568"/>
                </a:cxn>
                <a:cxn ang="0">
                  <a:pos x="2623" y="424"/>
                </a:cxn>
                <a:cxn ang="0">
                  <a:pos x="1633" y="283"/>
                </a:cxn>
                <a:cxn ang="0">
                  <a:pos x="1530" y="1003"/>
                </a:cxn>
                <a:cxn ang="0">
                  <a:pos x="2263" y="591"/>
                </a:cxn>
                <a:cxn ang="0">
                  <a:pos x="1993" y="1363"/>
                </a:cxn>
                <a:cxn ang="0">
                  <a:pos x="849" y="1337"/>
                </a:cxn>
                <a:cxn ang="0">
                  <a:pos x="1839" y="745"/>
                </a:cxn>
                <a:cxn ang="0">
                  <a:pos x="2842" y="913"/>
                </a:cxn>
                <a:cxn ang="0">
                  <a:pos x="2983" y="488"/>
                </a:cxn>
                <a:cxn ang="0">
                  <a:pos x="2944" y="835"/>
                </a:cxn>
                <a:cxn ang="0">
                  <a:pos x="1710" y="553"/>
                </a:cxn>
                <a:cxn ang="0">
                  <a:pos x="1890" y="1517"/>
                </a:cxn>
                <a:cxn ang="0">
                  <a:pos x="2083" y="2173"/>
                </a:cxn>
                <a:cxn ang="0">
                  <a:pos x="2186" y="1285"/>
                </a:cxn>
                <a:cxn ang="0">
                  <a:pos x="1813" y="540"/>
                </a:cxn>
                <a:cxn ang="0">
                  <a:pos x="1543" y="1324"/>
                </a:cxn>
                <a:cxn ang="0">
                  <a:pos x="2237" y="1581"/>
                </a:cxn>
                <a:cxn ang="0">
                  <a:pos x="1929" y="874"/>
                </a:cxn>
                <a:cxn ang="0">
                  <a:pos x="2456" y="964"/>
                </a:cxn>
                <a:cxn ang="0">
                  <a:pos x="1363" y="1157"/>
                </a:cxn>
                <a:cxn ang="0">
                  <a:pos x="1620" y="1375"/>
                </a:cxn>
                <a:cxn ang="0">
                  <a:pos x="1543" y="2160"/>
                </a:cxn>
                <a:cxn ang="0">
                  <a:pos x="1839" y="1170"/>
                </a:cxn>
                <a:cxn ang="0">
                  <a:pos x="1774" y="1748"/>
                </a:cxn>
                <a:cxn ang="0">
                  <a:pos x="1376" y="2173"/>
                </a:cxn>
                <a:cxn ang="0">
                  <a:pos x="1954" y="2057"/>
                </a:cxn>
                <a:cxn ang="0">
                  <a:pos x="2032" y="463"/>
                </a:cxn>
                <a:cxn ang="0">
                  <a:pos x="2482" y="1645"/>
                </a:cxn>
                <a:cxn ang="0">
                  <a:pos x="1569" y="1311"/>
                </a:cxn>
                <a:cxn ang="0">
                  <a:pos x="2790" y="2108"/>
                </a:cxn>
                <a:cxn ang="0">
                  <a:pos x="3523" y="2340"/>
                </a:cxn>
              </a:cxnLst>
              <a:rect l="0" t="0" r="r" b="b"/>
              <a:pathLst>
                <a:path w="3613" h="2559">
                  <a:moveTo>
                    <a:pt x="0" y="1581"/>
                  </a:moveTo>
                  <a:cubicBezTo>
                    <a:pt x="50" y="1590"/>
                    <a:pt x="212" y="1555"/>
                    <a:pt x="334" y="1581"/>
                  </a:cubicBezTo>
                  <a:cubicBezTo>
                    <a:pt x="456" y="1607"/>
                    <a:pt x="639" y="1684"/>
                    <a:pt x="733" y="1735"/>
                  </a:cubicBezTo>
                  <a:cubicBezTo>
                    <a:pt x="811" y="1799"/>
                    <a:pt x="798" y="1855"/>
                    <a:pt x="900" y="1890"/>
                  </a:cubicBezTo>
                  <a:cubicBezTo>
                    <a:pt x="1048" y="1881"/>
                    <a:pt x="1096" y="1904"/>
                    <a:pt x="1196" y="1838"/>
                  </a:cubicBezTo>
                  <a:cubicBezTo>
                    <a:pt x="1205" y="1825"/>
                    <a:pt x="1209" y="1808"/>
                    <a:pt x="1222" y="1800"/>
                  </a:cubicBezTo>
                  <a:cubicBezTo>
                    <a:pt x="1245" y="1786"/>
                    <a:pt x="1273" y="1783"/>
                    <a:pt x="1299" y="1774"/>
                  </a:cubicBezTo>
                  <a:cubicBezTo>
                    <a:pt x="1312" y="1770"/>
                    <a:pt x="1325" y="1767"/>
                    <a:pt x="1337" y="1761"/>
                  </a:cubicBezTo>
                  <a:cubicBezTo>
                    <a:pt x="1354" y="1752"/>
                    <a:pt x="1371" y="1742"/>
                    <a:pt x="1389" y="1735"/>
                  </a:cubicBezTo>
                  <a:cubicBezTo>
                    <a:pt x="1403" y="1730"/>
                    <a:pt x="1495" y="1712"/>
                    <a:pt x="1504" y="1710"/>
                  </a:cubicBezTo>
                  <a:cubicBezTo>
                    <a:pt x="1556" y="1714"/>
                    <a:pt x="1609" y="1708"/>
                    <a:pt x="1659" y="1723"/>
                  </a:cubicBezTo>
                  <a:cubicBezTo>
                    <a:pt x="1682" y="1730"/>
                    <a:pt x="1699" y="1753"/>
                    <a:pt x="1710" y="1774"/>
                  </a:cubicBezTo>
                  <a:cubicBezTo>
                    <a:pt x="1757" y="1862"/>
                    <a:pt x="1756" y="1964"/>
                    <a:pt x="1787" y="2057"/>
                  </a:cubicBezTo>
                  <a:cubicBezTo>
                    <a:pt x="1782" y="2147"/>
                    <a:pt x="1812" y="2252"/>
                    <a:pt x="1762" y="2327"/>
                  </a:cubicBezTo>
                  <a:cubicBezTo>
                    <a:pt x="1727" y="2380"/>
                    <a:pt x="1679" y="2418"/>
                    <a:pt x="1620" y="2443"/>
                  </a:cubicBezTo>
                  <a:cubicBezTo>
                    <a:pt x="1595" y="2453"/>
                    <a:pt x="1543" y="2468"/>
                    <a:pt x="1543" y="2468"/>
                  </a:cubicBezTo>
                  <a:cubicBezTo>
                    <a:pt x="1368" y="2461"/>
                    <a:pt x="1157" y="2516"/>
                    <a:pt x="1067" y="2340"/>
                  </a:cubicBezTo>
                  <a:cubicBezTo>
                    <a:pt x="1045" y="2189"/>
                    <a:pt x="1092" y="2020"/>
                    <a:pt x="1003" y="1890"/>
                  </a:cubicBezTo>
                  <a:cubicBezTo>
                    <a:pt x="1022" y="1832"/>
                    <a:pt x="1019" y="1816"/>
                    <a:pt x="1106" y="1787"/>
                  </a:cubicBezTo>
                  <a:cubicBezTo>
                    <a:pt x="1132" y="1778"/>
                    <a:pt x="1157" y="1770"/>
                    <a:pt x="1183" y="1761"/>
                  </a:cubicBezTo>
                  <a:cubicBezTo>
                    <a:pt x="1196" y="1757"/>
                    <a:pt x="1222" y="1748"/>
                    <a:pt x="1222" y="1748"/>
                  </a:cubicBezTo>
                  <a:cubicBezTo>
                    <a:pt x="1252" y="1752"/>
                    <a:pt x="1284" y="1750"/>
                    <a:pt x="1312" y="1761"/>
                  </a:cubicBezTo>
                  <a:cubicBezTo>
                    <a:pt x="1341" y="1772"/>
                    <a:pt x="1361" y="1799"/>
                    <a:pt x="1389" y="1813"/>
                  </a:cubicBezTo>
                  <a:cubicBezTo>
                    <a:pt x="1464" y="1850"/>
                    <a:pt x="1525" y="1882"/>
                    <a:pt x="1607" y="1903"/>
                  </a:cubicBezTo>
                  <a:cubicBezTo>
                    <a:pt x="1791" y="1899"/>
                    <a:pt x="1977" y="1909"/>
                    <a:pt x="2160" y="1890"/>
                  </a:cubicBezTo>
                  <a:cubicBezTo>
                    <a:pt x="2169" y="1889"/>
                    <a:pt x="2329" y="1793"/>
                    <a:pt x="2340" y="1787"/>
                  </a:cubicBezTo>
                  <a:cubicBezTo>
                    <a:pt x="2382" y="1731"/>
                    <a:pt x="2384" y="1709"/>
                    <a:pt x="2404" y="1645"/>
                  </a:cubicBezTo>
                  <a:cubicBezTo>
                    <a:pt x="2382" y="1575"/>
                    <a:pt x="2343" y="1582"/>
                    <a:pt x="2276" y="1568"/>
                  </a:cubicBezTo>
                  <a:cubicBezTo>
                    <a:pt x="2246" y="1572"/>
                    <a:pt x="2212" y="1565"/>
                    <a:pt x="2186" y="1581"/>
                  </a:cubicBezTo>
                  <a:cubicBezTo>
                    <a:pt x="2071" y="1653"/>
                    <a:pt x="2027" y="1789"/>
                    <a:pt x="1929" y="1877"/>
                  </a:cubicBezTo>
                  <a:cubicBezTo>
                    <a:pt x="1860" y="1939"/>
                    <a:pt x="1784" y="1977"/>
                    <a:pt x="1710" y="2031"/>
                  </a:cubicBezTo>
                  <a:cubicBezTo>
                    <a:pt x="1571" y="2132"/>
                    <a:pt x="1418" y="2236"/>
                    <a:pt x="1247" y="2275"/>
                  </a:cubicBezTo>
                  <a:cubicBezTo>
                    <a:pt x="1183" y="2271"/>
                    <a:pt x="1118" y="2273"/>
                    <a:pt x="1054" y="2263"/>
                  </a:cubicBezTo>
                  <a:cubicBezTo>
                    <a:pt x="1037" y="2260"/>
                    <a:pt x="940" y="2220"/>
                    <a:pt x="913" y="2211"/>
                  </a:cubicBezTo>
                  <a:cubicBezTo>
                    <a:pt x="873" y="2095"/>
                    <a:pt x="950" y="2059"/>
                    <a:pt x="1016" y="1993"/>
                  </a:cubicBezTo>
                  <a:cubicBezTo>
                    <a:pt x="1031" y="1978"/>
                    <a:pt x="1036" y="1953"/>
                    <a:pt x="1054" y="1941"/>
                  </a:cubicBezTo>
                  <a:cubicBezTo>
                    <a:pt x="1121" y="1895"/>
                    <a:pt x="1219" y="1852"/>
                    <a:pt x="1299" y="1825"/>
                  </a:cubicBezTo>
                  <a:cubicBezTo>
                    <a:pt x="1316" y="1838"/>
                    <a:pt x="1335" y="1849"/>
                    <a:pt x="1350" y="1864"/>
                  </a:cubicBezTo>
                  <a:cubicBezTo>
                    <a:pt x="1369" y="1883"/>
                    <a:pt x="1380" y="1911"/>
                    <a:pt x="1402" y="1928"/>
                  </a:cubicBezTo>
                  <a:cubicBezTo>
                    <a:pt x="1420" y="1942"/>
                    <a:pt x="1445" y="1944"/>
                    <a:pt x="1466" y="1954"/>
                  </a:cubicBezTo>
                  <a:cubicBezTo>
                    <a:pt x="1535" y="1989"/>
                    <a:pt x="1582" y="2016"/>
                    <a:pt x="1659" y="2031"/>
                  </a:cubicBezTo>
                  <a:cubicBezTo>
                    <a:pt x="1848" y="2023"/>
                    <a:pt x="1925" y="2039"/>
                    <a:pt x="2070" y="1993"/>
                  </a:cubicBezTo>
                  <a:cubicBezTo>
                    <a:pt x="2165" y="2015"/>
                    <a:pt x="2238" y="2076"/>
                    <a:pt x="2314" y="2134"/>
                  </a:cubicBezTo>
                  <a:cubicBezTo>
                    <a:pt x="2323" y="2113"/>
                    <a:pt x="2340" y="2093"/>
                    <a:pt x="2340" y="2070"/>
                  </a:cubicBezTo>
                  <a:cubicBezTo>
                    <a:pt x="2340" y="2047"/>
                    <a:pt x="2320" y="2028"/>
                    <a:pt x="2314" y="2005"/>
                  </a:cubicBezTo>
                  <a:cubicBezTo>
                    <a:pt x="2302" y="1959"/>
                    <a:pt x="2298" y="1911"/>
                    <a:pt x="2289" y="1864"/>
                  </a:cubicBezTo>
                  <a:cubicBezTo>
                    <a:pt x="2284" y="1838"/>
                    <a:pt x="2282" y="1812"/>
                    <a:pt x="2276" y="1787"/>
                  </a:cubicBezTo>
                  <a:cubicBezTo>
                    <a:pt x="2269" y="1761"/>
                    <a:pt x="2250" y="1710"/>
                    <a:pt x="2250" y="1710"/>
                  </a:cubicBezTo>
                  <a:cubicBezTo>
                    <a:pt x="2235" y="1623"/>
                    <a:pt x="2241" y="1572"/>
                    <a:pt x="2147" y="1543"/>
                  </a:cubicBezTo>
                  <a:cubicBezTo>
                    <a:pt x="2100" y="1556"/>
                    <a:pt x="2050" y="1560"/>
                    <a:pt x="2006" y="1581"/>
                  </a:cubicBezTo>
                  <a:cubicBezTo>
                    <a:pt x="1959" y="1603"/>
                    <a:pt x="1877" y="1671"/>
                    <a:pt x="1877" y="1671"/>
                  </a:cubicBezTo>
                  <a:cubicBezTo>
                    <a:pt x="1832" y="1765"/>
                    <a:pt x="1873" y="1697"/>
                    <a:pt x="1762" y="1800"/>
                  </a:cubicBezTo>
                  <a:cubicBezTo>
                    <a:pt x="1493" y="2050"/>
                    <a:pt x="1811" y="1754"/>
                    <a:pt x="1620" y="1967"/>
                  </a:cubicBezTo>
                  <a:cubicBezTo>
                    <a:pt x="1594" y="1996"/>
                    <a:pt x="1558" y="2016"/>
                    <a:pt x="1530" y="2044"/>
                  </a:cubicBezTo>
                  <a:cubicBezTo>
                    <a:pt x="1479" y="2040"/>
                    <a:pt x="1426" y="2042"/>
                    <a:pt x="1376" y="2031"/>
                  </a:cubicBezTo>
                  <a:cubicBezTo>
                    <a:pt x="1263" y="2006"/>
                    <a:pt x="1178" y="1903"/>
                    <a:pt x="1119" y="1813"/>
                  </a:cubicBezTo>
                  <a:cubicBezTo>
                    <a:pt x="1115" y="1787"/>
                    <a:pt x="1104" y="1761"/>
                    <a:pt x="1106" y="1735"/>
                  </a:cubicBezTo>
                  <a:cubicBezTo>
                    <a:pt x="1108" y="1712"/>
                    <a:pt x="1124" y="1693"/>
                    <a:pt x="1132" y="1671"/>
                  </a:cubicBezTo>
                  <a:cubicBezTo>
                    <a:pt x="1158" y="1601"/>
                    <a:pt x="1203" y="1553"/>
                    <a:pt x="1273" y="1530"/>
                  </a:cubicBezTo>
                  <a:cubicBezTo>
                    <a:pt x="1397" y="1345"/>
                    <a:pt x="1806" y="1455"/>
                    <a:pt x="1916" y="1453"/>
                  </a:cubicBezTo>
                  <a:cubicBezTo>
                    <a:pt x="1929" y="1431"/>
                    <a:pt x="1946" y="1412"/>
                    <a:pt x="1954" y="1388"/>
                  </a:cubicBezTo>
                  <a:cubicBezTo>
                    <a:pt x="1998" y="1266"/>
                    <a:pt x="1944" y="1122"/>
                    <a:pt x="1890" y="1015"/>
                  </a:cubicBezTo>
                  <a:cubicBezTo>
                    <a:pt x="1882" y="999"/>
                    <a:pt x="1856" y="1007"/>
                    <a:pt x="1839" y="1003"/>
                  </a:cubicBezTo>
                  <a:cubicBezTo>
                    <a:pt x="1783" y="1011"/>
                    <a:pt x="1726" y="1014"/>
                    <a:pt x="1672" y="1028"/>
                  </a:cubicBezTo>
                  <a:cubicBezTo>
                    <a:pt x="1647" y="1035"/>
                    <a:pt x="1520" y="1109"/>
                    <a:pt x="1504" y="1118"/>
                  </a:cubicBezTo>
                  <a:cubicBezTo>
                    <a:pt x="1442" y="1152"/>
                    <a:pt x="1374" y="1173"/>
                    <a:pt x="1312" y="1208"/>
                  </a:cubicBezTo>
                  <a:cubicBezTo>
                    <a:pt x="1280" y="1226"/>
                    <a:pt x="1256" y="1258"/>
                    <a:pt x="1222" y="1273"/>
                  </a:cubicBezTo>
                  <a:cubicBezTo>
                    <a:pt x="1176" y="1294"/>
                    <a:pt x="1069" y="1320"/>
                    <a:pt x="1003" y="1337"/>
                  </a:cubicBezTo>
                  <a:cubicBezTo>
                    <a:pt x="954" y="1333"/>
                    <a:pt x="733" y="1354"/>
                    <a:pt x="810" y="1221"/>
                  </a:cubicBezTo>
                  <a:cubicBezTo>
                    <a:pt x="818" y="1207"/>
                    <a:pt x="836" y="1204"/>
                    <a:pt x="849" y="1195"/>
                  </a:cubicBezTo>
                  <a:cubicBezTo>
                    <a:pt x="1055" y="1207"/>
                    <a:pt x="1249" y="1239"/>
                    <a:pt x="1453" y="1260"/>
                  </a:cubicBezTo>
                  <a:cubicBezTo>
                    <a:pt x="1470" y="1268"/>
                    <a:pt x="1486" y="1278"/>
                    <a:pt x="1504" y="1285"/>
                  </a:cubicBezTo>
                  <a:cubicBezTo>
                    <a:pt x="1529" y="1295"/>
                    <a:pt x="1582" y="1311"/>
                    <a:pt x="1582" y="1311"/>
                  </a:cubicBezTo>
                  <a:cubicBezTo>
                    <a:pt x="1702" y="1306"/>
                    <a:pt x="1892" y="1345"/>
                    <a:pt x="1993" y="1247"/>
                  </a:cubicBezTo>
                  <a:cubicBezTo>
                    <a:pt x="1989" y="1217"/>
                    <a:pt x="2009" y="1165"/>
                    <a:pt x="1980" y="1157"/>
                  </a:cubicBezTo>
                  <a:cubicBezTo>
                    <a:pt x="1925" y="1141"/>
                    <a:pt x="1869" y="1183"/>
                    <a:pt x="1813" y="1195"/>
                  </a:cubicBezTo>
                  <a:cubicBezTo>
                    <a:pt x="1721" y="1215"/>
                    <a:pt x="1637" y="1257"/>
                    <a:pt x="1543" y="1273"/>
                  </a:cubicBezTo>
                  <a:cubicBezTo>
                    <a:pt x="1479" y="1284"/>
                    <a:pt x="1414" y="1287"/>
                    <a:pt x="1350" y="1298"/>
                  </a:cubicBezTo>
                  <a:cubicBezTo>
                    <a:pt x="1329" y="1307"/>
                    <a:pt x="1305" y="1311"/>
                    <a:pt x="1286" y="1324"/>
                  </a:cubicBezTo>
                  <a:cubicBezTo>
                    <a:pt x="1273" y="1333"/>
                    <a:pt x="1275" y="1367"/>
                    <a:pt x="1260" y="1363"/>
                  </a:cubicBezTo>
                  <a:cubicBezTo>
                    <a:pt x="1241" y="1358"/>
                    <a:pt x="1241" y="1329"/>
                    <a:pt x="1234" y="1311"/>
                  </a:cubicBezTo>
                  <a:cubicBezTo>
                    <a:pt x="1220" y="1277"/>
                    <a:pt x="1209" y="1242"/>
                    <a:pt x="1196" y="1208"/>
                  </a:cubicBezTo>
                  <a:cubicBezTo>
                    <a:pt x="1192" y="1174"/>
                    <a:pt x="1180" y="1140"/>
                    <a:pt x="1183" y="1105"/>
                  </a:cubicBezTo>
                  <a:cubicBezTo>
                    <a:pt x="1185" y="1082"/>
                    <a:pt x="1186" y="1043"/>
                    <a:pt x="1209" y="1041"/>
                  </a:cubicBezTo>
                  <a:cubicBezTo>
                    <a:pt x="1282" y="1033"/>
                    <a:pt x="1354" y="1069"/>
                    <a:pt x="1427" y="1080"/>
                  </a:cubicBezTo>
                  <a:cubicBezTo>
                    <a:pt x="1470" y="1086"/>
                    <a:pt x="1513" y="1089"/>
                    <a:pt x="1556" y="1093"/>
                  </a:cubicBezTo>
                  <a:cubicBezTo>
                    <a:pt x="1590" y="1106"/>
                    <a:pt x="1624" y="1121"/>
                    <a:pt x="1659" y="1131"/>
                  </a:cubicBezTo>
                  <a:cubicBezTo>
                    <a:pt x="1740" y="1155"/>
                    <a:pt x="1903" y="1195"/>
                    <a:pt x="1903" y="1195"/>
                  </a:cubicBezTo>
                  <a:cubicBezTo>
                    <a:pt x="1963" y="1231"/>
                    <a:pt x="2025" y="1248"/>
                    <a:pt x="2083" y="1285"/>
                  </a:cubicBezTo>
                  <a:cubicBezTo>
                    <a:pt x="2126" y="1281"/>
                    <a:pt x="2171" y="1286"/>
                    <a:pt x="2212" y="1273"/>
                  </a:cubicBezTo>
                  <a:cubicBezTo>
                    <a:pt x="2297" y="1247"/>
                    <a:pt x="2312" y="1176"/>
                    <a:pt x="2340" y="1105"/>
                  </a:cubicBezTo>
                  <a:cubicBezTo>
                    <a:pt x="2344" y="1007"/>
                    <a:pt x="2342" y="908"/>
                    <a:pt x="2353" y="810"/>
                  </a:cubicBezTo>
                  <a:cubicBezTo>
                    <a:pt x="2355" y="793"/>
                    <a:pt x="2407" y="672"/>
                    <a:pt x="2417" y="643"/>
                  </a:cubicBezTo>
                  <a:cubicBezTo>
                    <a:pt x="2289" y="513"/>
                    <a:pt x="2438" y="653"/>
                    <a:pt x="2314" y="565"/>
                  </a:cubicBezTo>
                  <a:cubicBezTo>
                    <a:pt x="2263" y="529"/>
                    <a:pt x="2238" y="497"/>
                    <a:pt x="2173" y="475"/>
                  </a:cubicBezTo>
                  <a:cubicBezTo>
                    <a:pt x="2109" y="427"/>
                    <a:pt x="2067" y="423"/>
                    <a:pt x="1993" y="398"/>
                  </a:cubicBezTo>
                  <a:cubicBezTo>
                    <a:pt x="1942" y="402"/>
                    <a:pt x="1888" y="396"/>
                    <a:pt x="1839" y="411"/>
                  </a:cubicBezTo>
                  <a:cubicBezTo>
                    <a:pt x="1812" y="419"/>
                    <a:pt x="1794" y="444"/>
                    <a:pt x="1774" y="463"/>
                  </a:cubicBezTo>
                  <a:cubicBezTo>
                    <a:pt x="1730" y="504"/>
                    <a:pt x="1689" y="548"/>
                    <a:pt x="1646" y="591"/>
                  </a:cubicBezTo>
                  <a:cubicBezTo>
                    <a:pt x="1319" y="918"/>
                    <a:pt x="1641" y="535"/>
                    <a:pt x="1389" y="848"/>
                  </a:cubicBezTo>
                  <a:cubicBezTo>
                    <a:pt x="1359" y="885"/>
                    <a:pt x="1301" y="903"/>
                    <a:pt x="1260" y="925"/>
                  </a:cubicBezTo>
                  <a:cubicBezTo>
                    <a:pt x="1177" y="971"/>
                    <a:pt x="1212" y="962"/>
                    <a:pt x="1119" y="1003"/>
                  </a:cubicBezTo>
                  <a:cubicBezTo>
                    <a:pt x="1060" y="1029"/>
                    <a:pt x="989" y="1028"/>
                    <a:pt x="926" y="1041"/>
                  </a:cubicBezTo>
                  <a:cubicBezTo>
                    <a:pt x="762" y="1027"/>
                    <a:pt x="745" y="1062"/>
                    <a:pt x="720" y="913"/>
                  </a:cubicBezTo>
                  <a:cubicBezTo>
                    <a:pt x="1000" y="883"/>
                    <a:pt x="1276" y="868"/>
                    <a:pt x="1556" y="848"/>
                  </a:cubicBezTo>
                  <a:cubicBezTo>
                    <a:pt x="1659" y="857"/>
                    <a:pt x="1770" y="832"/>
                    <a:pt x="1864" y="874"/>
                  </a:cubicBezTo>
                  <a:cubicBezTo>
                    <a:pt x="1900" y="890"/>
                    <a:pt x="1865" y="953"/>
                    <a:pt x="1877" y="990"/>
                  </a:cubicBezTo>
                  <a:cubicBezTo>
                    <a:pt x="1882" y="1005"/>
                    <a:pt x="1960" y="1061"/>
                    <a:pt x="1967" y="1067"/>
                  </a:cubicBezTo>
                  <a:cubicBezTo>
                    <a:pt x="2019" y="1063"/>
                    <a:pt x="2072" y="1068"/>
                    <a:pt x="2122" y="1054"/>
                  </a:cubicBezTo>
                  <a:cubicBezTo>
                    <a:pt x="2137" y="1050"/>
                    <a:pt x="2135" y="1025"/>
                    <a:pt x="2147" y="1015"/>
                  </a:cubicBezTo>
                  <a:cubicBezTo>
                    <a:pt x="2158" y="1007"/>
                    <a:pt x="2173" y="1007"/>
                    <a:pt x="2186" y="1003"/>
                  </a:cubicBezTo>
                  <a:cubicBezTo>
                    <a:pt x="2417" y="1028"/>
                    <a:pt x="2489" y="1033"/>
                    <a:pt x="2674" y="1080"/>
                  </a:cubicBezTo>
                  <a:cubicBezTo>
                    <a:pt x="2717" y="1071"/>
                    <a:pt x="2783" y="1093"/>
                    <a:pt x="2803" y="1054"/>
                  </a:cubicBezTo>
                  <a:cubicBezTo>
                    <a:pt x="2834" y="992"/>
                    <a:pt x="2796" y="917"/>
                    <a:pt x="2790" y="848"/>
                  </a:cubicBezTo>
                  <a:cubicBezTo>
                    <a:pt x="2779" y="714"/>
                    <a:pt x="2710" y="606"/>
                    <a:pt x="2572" y="578"/>
                  </a:cubicBezTo>
                  <a:cubicBezTo>
                    <a:pt x="2516" y="582"/>
                    <a:pt x="2459" y="581"/>
                    <a:pt x="2404" y="591"/>
                  </a:cubicBezTo>
                  <a:cubicBezTo>
                    <a:pt x="2389" y="594"/>
                    <a:pt x="2380" y="610"/>
                    <a:pt x="2366" y="617"/>
                  </a:cubicBezTo>
                  <a:cubicBezTo>
                    <a:pt x="2345" y="627"/>
                    <a:pt x="2324" y="635"/>
                    <a:pt x="2302" y="643"/>
                  </a:cubicBezTo>
                  <a:cubicBezTo>
                    <a:pt x="2175" y="688"/>
                    <a:pt x="2057" y="742"/>
                    <a:pt x="1929" y="784"/>
                  </a:cubicBezTo>
                  <a:cubicBezTo>
                    <a:pt x="1900" y="794"/>
                    <a:pt x="1869" y="791"/>
                    <a:pt x="1839" y="797"/>
                  </a:cubicBezTo>
                  <a:cubicBezTo>
                    <a:pt x="1804" y="804"/>
                    <a:pt x="1771" y="818"/>
                    <a:pt x="1736" y="823"/>
                  </a:cubicBezTo>
                  <a:cubicBezTo>
                    <a:pt x="1655" y="835"/>
                    <a:pt x="1492" y="848"/>
                    <a:pt x="1492" y="848"/>
                  </a:cubicBezTo>
                  <a:cubicBezTo>
                    <a:pt x="1350" y="844"/>
                    <a:pt x="1208" y="851"/>
                    <a:pt x="1067" y="835"/>
                  </a:cubicBezTo>
                  <a:cubicBezTo>
                    <a:pt x="1054" y="833"/>
                    <a:pt x="1054" y="810"/>
                    <a:pt x="1054" y="797"/>
                  </a:cubicBezTo>
                  <a:cubicBezTo>
                    <a:pt x="1054" y="709"/>
                    <a:pt x="1056" y="726"/>
                    <a:pt x="1119" y="694"/>
                  </a:cubicBezTo>
                  <a:cubicBezTo>
                    <a:pt x="1235" y="705"/>
                    <a:pt x="1354" y="703"/>
                    <a:pt x="1466" y="733"/>
                  </a:cubicBezTo>
                  <a:cubicBezTo>
                    <a:pt x="1520" y="748"/>
                    <a:pt x="1568" y="781"/>
                    <a:pt x="1620" y="797"/>
                  </a:cubicBezTo>
                  <a:cubicBezTo>
                    <a:pt x="1662" y="810"/>
                    <a:pt x="1706" y="814"/>
                    <a:pt x="1749" y="823"/>
                  </a:cubicBezTo>
                  <a:cubicBezTo>
                    <a:pt x="1792" y="832"/>
                    <a:pt x="1877" y="848"/>
                    <a:pt x="1877" y="848"/>
                  </a:cubicBezTo>
                  <a:cubicBezTo>
                    <a:pt x="2042" y="835"/>
                    <a:pt x="2189" y="797"/>
                    <a:pt x="2353" y="784"/>
                  </a:cubicBezTo>
                  <a:cubicBezTo>
                    <a:pt x="2460" y="729"/>
                    <a:pt x="2420" y="680"/>
                    <a:pt x="2404" y="540"/>
                  </a:cubicBezTo>
                  <a:cubicBezTo>
                    <a:pt x="2404" y="537"/>
                    <a:pt x="2381" y="465"/>
                    <a:pt x="2379" y="463"/>
                  </a:cubicBezTo>
                  <a:cubicBezTo>
                    <a:pt x="2348" y="426"/>
                    <a:pt x="2324" y="365"/>
                    <a:pt x="2276" y="360"/>
                  </a:cubicBezTo>
                  <a:cubicBezTo>
                    <a:pt x="2237" y="356"/>
                    <a:pt x="2199" y="351"/>
                    <a:pt x="2160" y="347"/>
                  </a:cubicBezTo>
                  <a:cubicBezTo>
                    <a:pt x="2104" y="360"/>
                    <a:pt x="2047" y="367"/>
                    <a:pt x="1993" y="385"/>
                  </a:cubicBezTo>
                  <a:cubicBezTo>
                    <a:pt x="1856" y="431"/>
                    <a:pt x="1763" y="553"/>
                    <a:pt x="1659" y="643"/>
                  </a:cubicBezTo>
                  <a:cubicBezTo>
                    <a:pt x="1543" y="743"/>
                    <a:pt x="1383" y="812"/>
                    <a:pt x="1234" y="835"/>
                  </a:cubicBezTo>
                  <a:cubicBezTo>
                    <a:pt x="1170" y="857"/>
                    <a:pt x="1146" y="832"/>
                    <a:pt x="1093" y="797"/>
                  </a:cubicBezTo>
                  <a:cubicBezTo>
                    <a:pt x="1471" y="779"/>
                    <a:pt x="1846" y="740"/>
                    <a:pt x="2224" y="758"/>
                  </a:cubicBezTo>
                  <a:cubicBezTo>
                    <a:pt x="2260" y="1005"/>
                    <a:pt x="2316" y="1221"/>
                    <a:pt x="2417" y="1453"/>
                  </a:cubicBezTo>
                  <a:cubicBezTo>
                    <a:pt x="2452" y="1533"/>
                    <a:pt x="2483" y="1597"/>
                    <a:pt x="2546" y="1658"/>
                  </a:cubicBezTo>
                  <a:cubicBezTo>
                    <a:pt x="2563" y="1650"/>
                    <a:pt x="2586" y="1648"/>
                    <a:pt x="2597" y="1633"/>
                  </a:cubicBezTo>
                  <a:cubicBezTo>
                    <a:pt x="2610" y="1615"/>
                    <a:pt x="2604" y="1589"/>
                    <a:pt x="2610" y="1568"/>
                  </a:cubicBezTo>
                  <a:cubicBezTo>
                    <a:pt x="2617" y="1542"/>
                    <a:pt x="2627" y="1517"/>
                    <a:pt x="2636" y="1491"/>
                  </a:cubicBezTo>
                  <a:cubicBezTo>
                    <a:pt x="2649" y="1390"/>
                    <a:pt x="2669" y="1295"/>
                    <a:pt x="2687" y="1195"/>
                  </a:cubicBezTo>
                  <a:cubicBezTo>
                    <a:pt x="2709" y="1076"/>
                    <a:pt x="2713" y="964"/>
                    <a:pt x="2752" y="848"/>
                  </a:cubicBezTo>
                  <a:cubicBezTo>
                    <a:pt x="2748" y="784"/>
                    <a:pt x="2749" y="719"/>
                    <a:pt x="2739" y="655"/>
                  </a:cubicBezTo>
                  <a:cubicBezTo>
                    <a:pt x="2730" y="600"/>
                    <a:pt x="2656" y="493"/>
                    <a:pt x="2623" y="450"/>
                  </a:cubicBezTo>
                  <a:cubicBezTo>
                    <a:pt x="2602" y="386"/>
                    <a:pt x="2567" y="380"/>
                    <a:pt x="2507" y="360"/>
                  </a:cubicBezTo>
                  <a:cubicBezTo>
                    <a:pt x="2484" y="375"/>
                    <a:pt x="2434" y="407"/>
                    <a:pt x="2417" y="424"/>
                  </a:cubicBezTo>
                  <a:cubicBezTo>
                    <a:pt x="2402" y="439"/>
                    <a:pt x="2395" y="461"/>
                    <a:pt x="2379" y="475"/>
                  </a:cubicBezTo>
                  <a:cubicBezTo>
                    <a:pt x="2334" y="517"/>
                    <a:pt x="2284" y="552"/>
                    <a:pt x="2237" y="591"/>
                  </a:cubicBezTo>
                  <a:cubicBezTo>
                    <a:pt x="2216" y="608"/>
                    <a:pt x="2063" y="659"/>
                    <a:pt x="2044" y="668"/>
                  </a:cubicBezTo>
                  <a:cubicBezTo>
                    <a:pt x="2021" y="678"/>
                    <a:pt x="2002" y="695"/>
                    <a:pt x="1980" y="707"/>
                  </a:cubicBezTo>
                  <a:cubicBezTo>
                    <a:pt x="1833" y="785"/>
                    <a:pt x="1762" y="790"/>
                    <a:pt x="1697" y="951"/>
                  </a:cubicBezTo>
                  <a:cubicBezTo>
                    <a:pt x="1693" y="1002"/>
                    <a:pt x="1684" y="1053"/>
                    <a:pt x="1684" y="1105"/>
                  </a:cubicBezTo>
                  <a:cubicBezTo>
                    <a:pt x="1684" y="1295"/>
                    <a:pt x="1759" y="1523"/>
                    <a:pt x="1607" y="1671"/>
                  </a:cubicBezTo>
                  <a:cubicBezTo>
                    <a:pt x="1585" y="1737"/>
                    <a:pt x="1524" y="1909"/>
                    <a:pt x="1479" y="1954"/>
                  </a:cubicBezTo>
                  <a:cubicBezTo>
                    <a:pt x="1425" y="2008"/>
                    <a:pt x="1451" y="1978"/>
                    <a:pt x="1402" y="2044"/>
                  </a:cubicBezTo>
                  <a:cubicBezTo>
                    <a:pt x="1380" y="1988"/>
                    <a:pt x="1357" y="1933"/>
                    <a:pt x="1337" y="1877"/>
                  </a:cubicBezTo>
                  <a:cubicBezTo>
                    <a:pt x="1322" y="1835"/>
                    <a:pt x="1319" y="1788"/>
                    <a:pt x="1299" y="1748"/>
                  </a:cubicBezTo>
                  <a:cubicBezTo>
                    <a:pt x="1280" y="1710"/>
                    <a:pt x="1245" y="1681"/>
                    <a:pt x="1222" y="1645"/>
                  </a:cubicBezTo>
                  <a:cubicBezTo>
                    <a:pt x="1202" y="1613"/>
                    <a:pt x="1188" y="1577"/>
                    <a:pt x="1170" y="1543"/>
                  </a:cubicBezTo>
                  <a:cubicBezTo>
                    <a:pt x="1154" y="1513"/>
                    <a:pt x="1134" y="1484"/>
                    <a:pt x="1119" y="1453"/>
                  </a:cubicBezTo>
                  <a:cubicBezTo>
                    <a:pt x="1113" y="1441"/>
                    <a:pt x="1093" y="1411"/>
                    <a:pt x="1106" y="1414"/>
                  </a:cubicBezTo>
                  <a:cubicBezTo>
                    <a:pt x="1191" y="1430"/>
                    <a:pt x="1249" y="1550"/>
                    <a:pt x="1299" y="1607"/>
                  </a:cubicBezTo>
                  <a:cubicBezTo>
                    <a:pt x="1345" y="1659"/>
                    <a:pt x="1414" y="1675"/>
                    <a:pt x="1479" y="1697"/>
                  </a:cubicBezTo>
                  <a:cubicBezTo>
                    <a:pt x="1685" y="1690"/>
                    <a:pt x="1790" y="1738"/>
                    <a:pt x="1929" y="1645"/>
                  </a:cubicBezTo>
                  <a:cubicBezTo>
                    <a:pt x="1965" y="1467"/>
                    <a:pt x="1926" y="1679"/>
                    <a:pt x="1954" y="1285"/>
                  </a:cubicBezTo>
                  <a:cubicBezTo>
                    <a:pt x="1960" y="1200"/>
                    <a:pt x="1994" y="1141"/>
                    <a:pt x="2019" y="1067"/>
                  </a:cubicBezTo>
                  <a:cubicBezTo>
                    <a:pt x="2004" y="1228"/>
                    <a:pt x="1988" y="1417"/>
                    <a:pt x="2057" y="1568"/>
                  </a:cubicBezTo>
                  <a:cubicBezTo>
                    <a:pt x="2069" y="1593"/>
                    <a:pt x="2093" y="1610"/>
                    <a:pt x="2109" y="1633"/>
                  </a:cubicBezTo>
                  <a:cubicBezTo>
                    <a:pt x="2123" y="1653"/>
                    <a:pt x="2128" y="1681"/>
                    <a:pt x="2147" y="1697"/>
                  </a:cubicBezTo>
                  <a:cubicBezTo>
                    <a:pt x="2197" y="1741"/>
                    <a:pt x="2337" y="1757"/>
                    <a:pt x="2404" y="1774"/>
                  </a:cubicBezTo>
                  <a:cubicBezTo>
                    <a:pt x="2382" y="1829"/>
                    <a:pt x="2365" y="1887"/>
                    <a:pt x="2340" y="1941"/>
                  </a:cubicBezTo>
                  <a:cubicBezTo>
                    <a:pt x="2324" y="1976"/>
                    <a:pt x="2300" y="2007"/>
                    <a:pt x="2289" y="2044"/>
                  </a:cubicBezTo>
                  <a:cubicBezTo>
                    <a:pt x="2257" y="2156"/>
                    <a:pt x="2275" y="2105"/>
                    <a:pt x="2237" y="2198"/>
                  </a:cubicBezTo>
                  <a:cubicBezTo>
                    <a:pt x="2233" y="2237"/>
                    <a:pt x="2224" y="2275"/>
                    <a:pt x="2224" y="2314"/>
                  </a:cubicBezTo>
                  <a:cubicBezTo>
                    <a:pt x="2224" y="2332"/>
                    <a:pt x="2227" y="2380"/>
                    <a:pt x="2237" y="2365"/>
                  </a:cubicBezTo>
                  <a:cubicBezTo>
                    <a:pt x="2254" y="2340"/>
                    <a:pt x="2241" y="2304"/>
                    <a:pt x="2250" y="2275"/>
                  </a:cubicBezTo>
                  <a:cubicBezTo>
                    <a:pt x="2254" y="2260"/>
                    <a:pt x="2267" y="2250"/>
                    <a:pt x="2276" y="2237"/>
                  </a:cubicBezTo>
                  <a:cubicBezTo>
                    <a:pt x="2284" y="2207"/>
                    <a:pt x="2306" y="2178"/>
                    <a:pt x="2302" y="2147"/>
                  </a:cubicBezTo>
                  <a:cubicBezTo>
                    <a:pt x="2293" y="2067"/>
                    <a:pt x="2246" y="2036"/>
                    <a:pt x="2186" y="1993"/>
                  </a:cubicBezTo>
                  <a:cubicBezTo>
                    <a:pt x="2104" y="1935"/>
                    <a:pt x="2009" y="1880"/>
                    <a:pt x="1916" y="1838"/>
                  </a:cubicBezTo>
                  <a:cubicBezTo>
                    <a:pt x="1891" y="1827"/>
                    <a:pt x="1806" y="1816"/>
                    <a:pt x="1787" y="1813"/>
                  </a:cubicBezTo>
                  <a:cubicBezTo>
                    <a:pt x="1766" y="1817"/>
                    <a:pt x="1740" y="1811"/>
                    <a:pt x="1723" y="1825"/>
                  </a:cubicBezTo>
                  <a:cubicBezTo>
                    <a:pt x="1709" y="1836"/>
                    <a:pt x="1713" y="1859"/>
                    <a:pt x="1710" y="1877"/>
                  </a:cubicBezTo>
                  <a:cubicBezTo>
                    <a:pt x="1694" y="1978"/>
                    <a:pt x="1707" y="1992"/>
                    <a:pt x="1672" y="2083"/>
                  </a:cubicBezTo>
                  <a:cubicBezTo>
                    <a:pt x="1640" y="2168"/>
                    <a:pt x="1530" y="2327"/>
                    <a:pt x="1466" y="2391"/>
                  </a:cubicBezTo>
                  <a:cubicBezTo>
                    <a:pt x="1457" y="2378"/>
                    <a:pt x="1442" y="2368"/>
                    <a:pt x="1440" y="2353"/>
                  </a:cubicBezTo>
                  <a:cubicBezTo>
                    <a:pt x="1430" y="2252"/>
                    <a:pt x="1442" y="2272"/>
                    <a:pt x="1504" y="2237"/>
                  </a:cubicBezTo>
                  <a:cubicBezTo>
                    <a:pt x="1604" y="2181"/>
                    <a:pt x="1534" y="2203"/>
                    <a:pt x="1659" y="2185"/>
                  </a:cubicBezTo>
                  <a:cubicBezTo>
                    <a:pt x="1745" y="2158"/>
                    <a:pt x="1798" y="2163"/>
                    <a:pt x="1890" y="2173"/>
                  </a:cubicBezTo>
                  <a:cubicBezTo>
                    <a:pt x="1928" y="2223"/>
                    <a:pt x="1934" y="2257"/>
                    <a:pt x="1993" y="2275"/>
                  </a:cubicBezTo>
                  <a:cubicBezTo>
                    <a:pt x="2074" y="2356"/>
                    <a:pt x="2157" y="2325"/>
                    <a:pt x="2263" y="2314"/>
                  </a:cubicBezTo>
                  <a:cubicBezTo>
                    <a:pt x="2325" y="2293"/>
                    <a:pt x="2338" y="2259"/>
                    <a:pt x="2353" y="2198"/>
                  </a:cubicBezTo>
                  <a:cubicBezTo>
                    <a:pt x="2374" y="1881"/>
                    <a:pt x="2370" y="2069"/>
                    <a:pt x="2340" y="1633"/>
                  </a:cubicBezTo>
                  <a:cubicBezTo>
                    <a:pt x="2337" y="1594"/>
                    <a:pt x="2293" y="1489"/>
                    <a:pt x="2276" y="1478"/>
                  </a:cubicBezTo>
                  <a:cubicBezTo>
                    <a:pt x="2233" y="1451"/>
                    <a:pt x="2202" y="1416"/>
                    <a:pt x="2160" y="1388"/>
                  </a:cubicBezTo>
                  <a:cubicBezTo>
                    <a:pt x="2126" y="1397"/>
                    <a:pt x="2090" y="1401"/>
                    <a:pt x="2057" y="1414"/>
                  </a:cubicBezTo>
                  <a:cubicBezTo>
                    <a:pt x="2034" y="1423"/>
                    <a:pt x="2015" y="1442"/>
                    <a:pt x="1993" y="1453"/>
                  </a:cubicBezTo>
                  <a:cubicBezTo>
                    <a:pt x="1981" y="1459"/>
                    <a:pt x="1967" y="1461"/>
                    <a:pt x="1954" y="1465"/>
                  </a:cubicBezTo>
                  <a:cubicBezTo>
                    <a:pt x="1916" y="1495"/>
                    <a:pt x="1877" y="1525"/>
                    <a:pt x="1839" y="1555"/>
                  </a:cubicBezTo>
                  <a:cubicBezTo>
                    <a:pt x="1836" y="1557"/>
                    <a:pt x="1749" y="1607"/>
                    <a:pt x="1736" y="1620"/>
                  </a:cubicBezTo>
                  <a:cubicBezTo>
                    <a:pt x="1721" y="1635"/>
                    <a:pt x="1713" y="1657"/>
                    <a:pt x="1697" y="1671"/>
                  </a:cubicBezTo>
                  <a:cubicBezTo>
                    <a:pt x="1662" y="1700"/>
                    <a:pt x="1611" y="1712"/>
                    <a:pt x="1582" y="1748"/>
                  </a:cubicBezTo>
                  <a:cubicBezTo>
                    <a:pt x="1537" y="1804"/>
                    <a:pt x="1502" y="1854"/>
                    <a:pt x="1466" y="1915"/>
                  </a:cubicBezTo>
                  <a:cubicBezTo>
                    <a:pt x="1450" y="1994"/>
                    <a:pt x="1437" y="2027"/>
                    <a:pt x="1466" y="2121"/>
                  </a:cubicBezTo>
                  <a:cubicBezTo>
                    <a:pt x="1470" y="2136"/>
                    <a:pt x="1492" y="2137"/>
                    <a:pt x="1504" y="2147"/>
                  </a:cubicBezTo>
                  <a:cubicBezTo>
                    <a:pt x="1560" y="2193"/>
                    <a:pt x="1533" y="2190"/>
                    <a:pt x="1607" y="2237"/>
                  </a:cubicBezTo>
                  <a:cubicBezTo>
                    <a:pt x="1741" y="2323"/>
                    <a:pt x="1883" y="2390"/>
                    <a:pt x="2032" y="2443"/>
                  </a:cubicBezTo>
                  <a:cubicBezTo>
                    <a:pt x="2114" y="2472"/>
                    <a:pt x="2190" y="2523"/>
                    <a:pt x="2276" y="2533"/>
                  </a:cubicBezTo>
                  <a:cubicBezTo>
                    <a:pt x="2345" y="2541"/>
                    <a:pt x="2482" y="2558"/>
                    <a:pt x="2482" y="2558"/>
                  </a:cubicBezTo>
                  <a:cubicBezTo>
                    <a:pt x="2559" y="2554"/>
                    <a:pt x="2637" y="2559"/>
                    <a:pt x="2713" y="2545"/>
                  </a:cubicBezTo>
                  <a:cubicBezTo>
                    <a:pt x="2752" y="2538"/>
                    <a:pt x="2776" y="2445"/>
                    <a:pt x="2790" y="2417"/>
                  </a:cubicBezTo>
                  <a:cubicBezTo>
                    <a:pt x="2781" y="2306"/>
                    <a:pt x="2768" y="2195"/>
                    <a:pt x="2764" y="2083"/>
                  </a:cubicBezTo>
                  <a:cubicBezTo>
                    <a:pt x="2756" y="1873"/>
                    <a:pt x="2791" y="1659"/>
                    <a:pt x="2752" y="1453"/>
                  </a:cubicBezTo>
                  <a:cubicBezTo>
                    <a:pt x="2745" y="1418"/>
                    <a:pt x="2683" y="1469"/>
                    <a:pt x="2649" y="1478"/>
                  </a:cubicBezTo>
                  <a:cubicBezTo>
                    <a:pt x="2529" y="1510"/>
                    <a:pt x="2720" y="1469"/>
                    <a:pt x="2546" y="1504"/>
                  </a:cubicBezTo>
                  <a:cubicBezTo>
                    <a:pt x="2453" y="1550"/>
                    <a:pt x="2537" y="1514"/>
                    <a:pt x="2430" y="1543"/>
                  </a:cubicBezTo>
                  <a:cubicBezTo>
                    <a:pt x="2404" y="1550"/>
                    <a:pt x="2379" y="1560"/>
                    <a:pt x="2353" y="1568"/>
                  </a:cubicBezTo>
                  <a:cubicBezTo>
                    <a:pt x="2340" y="1572"/>
                    <a:pt x="2314" y="1581"/>
                    <a:pt x="2314" y="1581"/>
                  </a:cubicBezTo>
                  <a:cubicBezTo>
                    <a:pt x="2241" y="1630"/>
                    <a:pt x="2177" y="1677"/>
                    <a:pt x="2096" y="1710"/>
                  </a:cubicBezTo>
                  <a:cubicBezTo>
                    <a:pt x="1866" y="1697"/>
                    <a:pt x="1837" y="1754"/>
                    <a:pt x="1774" y="1568"/>
                  </a:cubicBezTo>
                  <a:cubicBezTo>
                    <a:pt x="1831" y="1381"/>
                    <a:pt x="1778" y="1493"/>
                    <a:pt x="1890" y="1350"/>
                  </a:cubicBezTo>
                  <a:cubicBezTo>
                    <a:pt x="1913" y="1321"/>
                    <a:pt x="1927" y="1285"/>
                    <a:pt x="1954" y="1260"/>
                  </a:cubicBezTo>
                  <a:cubicBezTo>
                    <a:pt x="2029" y="1191"/>
                    <a:pt x="2107" y="1181"/>
                    <a:pt x="2199" y="1144"/>
                  </a:cubicBezTo>
                  <a:cubicBezTo>
                    <a:pt x="2260" y="1120"/>
                    <a:pt x="2317" y="1088"/>
                    <a:pt x="2379" y="1067"/>
                  </a:cubicBezTo>
                  <a:cubicBezTo>
                    <a:pt x="2544" y="1012"/>
                    <a:pt x="2723" y="999"/>
                    <a:pt x="2893" y="964"/>
                  </a:cubicBezTo>
                  <a:cubicBezTo>
                    <a:pt x="2909" y="820"/>
                    <a:pt x="2928" y="682"/>
                    <a:pt x="2957" y="540"/>
                  </a:cubicBezTo>
                  <a:cubicBezTo>
                    <a:pt x="2924" y="453"/>
                    <a:pt x="2922" y="463"/>
                    <a:pt x="2829" y="450"/>
                  </a:cubicBezTo>
                  <a:cubicBezTo>
                    <a:pt x="2760" y="440"/>
                    <a:pt x="2623" y="424"/>
                    <a:pt x="2623" y="424"/>
                  </a:cubicBezTo>
                  <a:cubicBezTo>
                    <a:pt x="2521" y="398"/>
                    <a:pt x="2414" y="404"/>
                    <a:pt x="2314" y="437"/>
                  </a:cubicBezTo>
                  <a:cubicBezTo>
                    <a:pt x="2207" y="522"/>
                    <a:pt x="2269" y="469"/>
                    <a:pt x="2134" y="604"/>
                  </a:cubicBezTo>
                  <a:cubicBezTo>
                    <a:pt x="2119" y="619"/>
                    <a:pt x="2097" y="627"/>
                    <a:pt x="2083" y="643"/>
                  </a:cubicBezTo>
                  <a:cubicBezTo>
                    <a:pt x="2071" y="656"/>
                    <a:pt x="2014" y="740"/>
                    <a:pt x="1993" y="771"/>
                  </a:cubicBezTo>
                  <a:cubicBezTo>
                    <a:pt x="1963" y="816"/>
                    <a:pt x="1876" y="826"/>
                    <a:pt x="1826" y="835"/>
                  </a:cubicBezTo>
                  <a:cubicBezTo>
                    <a:pt x="1730" y="826"/>
                    <a:pt x="1665" y="842"/>
                    <a:pt x="1633" y="745"/>
                  </a:cubicBezTo>
                  <a:cubicBezTo>
                    <a:pt x="1643" y="668"/>
                    <a:pt x="1659" y="602"/>
                    <a:pt x="1672" y="527"/>
                  </a:cubicBezTo>
                  <a:cubicBezTo>
                    <a:pt x="1657" y="333"/>
                    <a:pt x="1677" y="413"/>
                    <a:pt x="1633" y="283"/>
                  </a:cubicBezTo>
                  <a:cubicBezTo>
                    <a:pt x="1629" y="270"/>
                    <a:pt x="1607" y="274"/>
                    <a:pt x="1594" y="270"/>
                  </a:cubicBezTo>
                  <a:cubicBezTo>
                    <a:pt x="1551" y="227"/>
                    <a:pt x="1503" y="162"/>
                    <a:pt x="1453" y="128"/>
                  </a:cubicBezTo>
                  <a:cubicBezTo>
                    <a:pt x="1407" y="234"/>
                    <a:pt x="1398" y="290"/>
                    <a:pt x="1376" y="398"/>
                  </a:cubicBezTo>
                  <a:cubicBezTo>
                    <a:pt x="1385" y="505"/>
                    <a:pt x="1384" y="614"/>
                    <a:pt x="1402" y="720"/>
                  </a:cubicBezTo>
                  <a:cubicBezTo>
                    <a:pt x="1410" y="765"/>
                    <a:pt x="1453" y="848"/>
                    <a:pt x="1453" y="848"/>
                  </a:cubicBezTo>
                  <a:cubicBezTo>
                    <a:pt x="1458" y="1007"/>
                    <a:pt x="1438" y="1201"/>
                    <a:pt x="1492" y="1363"/>
                  </a:cubicBezTo>
                  <a:cubicBezTo>
                    <a:pt x="1483" y="1487"/>
                    <a:pt x="1523" y="1609"/>
                    <a:pt x="1389" y="1543"/>
                  </a:cubicBezTo>
                  <a:cubicBezTo>
                    <a:pt x="1354" y="1335"/>
                    <a:pt x="1420" y="1169"/>
                    <a:pt x="1530" y="1003"/>
                  </a:cubicBezTo>
                  <a:cubicBezTo>
                    <a:pt x="1552" y="969"/>
                    <a:pt x="1565" y="929"/>
                    <a:pt x="1594" y="900"/>
                  </a:cubicBezTo>
                  <a:cubicBezTo>
                    <a:pt x="1657" y="837"/>
                    <a:pt x="1732" y="789"/>
                    <a:pt x="1800" y="733"/>
                  </a:cubicBezTo>
                  <a:cubicBezTo>
                    <a:pt x="1853" y="690"/>
                    <a:pt x="1970" y="584"/>
                    <a:pt x="2019" y="565"/>
                  </a:cubicBezTo>
                  <a:cubicBezTo>
                    <a:pt x="2098" y="534"/>
                    <a:pt x="2064" y="553"/>
                    <a:pt x="2122" y="514"/>
                  </a:cubicBezTo>
                  <a:cubicBezTo>
                    <a:pt x="2130" y="501"/>
                    <a:pt x="2143" y="490"/>
                    <a:pt x="2147" y="475"/>
                  </a:cubicBezTo>
                  <a:cubicBezTo>
                    <a:pt x="2156" y="446"/>
                    <a:pt x="2132" y="374"/>
                    <a:pt x="2160" y="385"/>
                  </a:cubicBezTo>
                  <a:cubicBezTo>
                    <a:pt x="2199" y="401"/>
                    <a:pt x="2193" y="463"/>
                    <a:pt x="2212" y="501"/>
                  </a:cubicBezTo>
                  <a:cubicBezTo>
                    <a:pt x="2227" y="532"/>
                    <a:pt x="2246" y="561"/>
                    <a:pt x="2263" y="591"/>
                  </a:cubicBezTo>
                  <a:cubicBezTo>
                    <a:pt x="2267" y="621"/>
                    <a:pt x="2267" y="652"/>
                    <a:pt x="2276" y="681"/>
                  </a:cubicBezTo>
                  <a:cubicBezTo>
                    <a:pt x="2281" y="696"/>
                    <a:pt x="2296" y="706"/>
                    <a:pt x="2302" y="720"/>
                  </a:cubicBezTo>
                  <a:cubicBezTo>
                    <a:pt x="2309" y="736"/>
                    <a:pt x="2310" y="754"/>
                    <a:pt x="2314" y="771"/>
                  </a:cubicBezTo>
                  <a:cubicBezTo>
                    <a:pt x="2304" y="905"/>
                    <a:pt x="2322" y="945"/>
                    <a:pt x="2237" y="1028"/>
                  </a:cubicBezTo>
                  <a:cubicBezTo>
                    <a:pt x="2224" y="1054"/>
                    <a:pt x="2214" y="1080"/>
                    <a:pt x="2199" y="1105"/>
                  </a:cubicBezTo>
                  <a:cubicBezTo>
                    <a:pt x="2188" y="1124"/>
                    <a:pt x="2171" y="1138"/>
                    <a:pt x="2160" y="1157"/>
                  </a:cubicBezTo>
                  <a:cubicBezTo>
                    <a:pt x="2125" y="1218"/>
                    <a:pt x="2105" y="1293"/>
                    <a:pt x="2044" y="1337"/>
                  </a:cubicBezTo>
                  <a:cubicBezTo>
                    <a:pt x="2029" y="1348"/>
                    <a:pt x="2009" y="1352"/>
                    <a:pt x="1993" y="1363"/>
                  </a:cubicBezTo>
                  <a:cubicBezTo>
                    <a:pt x="1978" y="1374"/>
                    <a:pt x="1969" y="1391"/>
                    <a:pt x="1954" y="1401"/>
                  </a:cubicBezTo>
                  <a:cubicBezTo>
                    <a:pt x="1932" y="1416"/>
                    <a:pt x="1850" y="1425"/>
                    <a:pt x="1839" y="1427"/>
                  </a:cubicBezTo>
                  <a:cubicBezTo>
                    <a:pt x="1785" y="1423"/>
                    <a:pt x="1656" y="1440"/>
                    <a:pt x="1594" y="1388"/>
                  </a:cubicBezTo>
                  <a:cubicBezTo>
                    <a:pt x="1582" y="1378"/>
                    <a:pt x="1583" y="1355"/>
                    <a:pt x="1569" y="1350"/>
                  </a:cubicBezTo>
                  <a:cubicBezTo>
                    <a:pt x="1524" y="1333"/>
                    <a:pt x="1474" y="1334"/>
                    <a:pt x="1427" y="1324"/>
                  </a:cubicBezTo>
                  <a:cubicBezTo>
                    <a:pt x="1295" y="1296"/>
                    <a:pt x="1175" y="1246"/>
                    <a:pt x="1042" y="1221"/>
                  </a:cubicBezTo>
                  <a:cubicBezTo>
                    <a:pt x="849" y="1147"/>
                    <a:pt x="931" y="1176"/>
                    <a:pt x="797" y="1131"/>
                  </a:cubicBezTo>
                  <a:cubicBezTo>
                    <a:pt x="820" y="1200"/>
                    <a:pt x="826" y="1269"/>
                    <a:pt x="849" y="1337"/>
                  </a:cubicBezTo>
                  <a:cubicBezTo>
                    <a:pt x="840" y="1384"/>
                    <a:pt x="839" y="1433"/>
                    <a:pt x="823" y="1478"/>
                  </a:cubicBezTo>
                  <a:cubicBezTo>
                    <a:pt x="813" y="1507"/>
                    <a:pt x="786" y="1527"/>
                    <a:pt x="772" y="1555"/>
                  </a:cubicBezTo>
                  <a:cubicBezTo>
                    <a:pt x="748" y="1604"/>
                    <a:pt x="733" y="1644"/>
                    <a:pt x="720" y="1697"/>
                  </a:cubicBezTo>
                  <a:cubicBezTo>
                    <a:pt x="805" y="1754"/>
                    <a:pt x="925" y="1690"/>
                    <a:pt x="1016" y="1658"/>
                  </a:cubicBezTo>
                  <a:cubicBezTo>
                    <a:pt x="1163" y="1606"/>
                    <a:pt x="1331" y="1528"/>
                    <a:pt x="1440" y="1414"/>
                  </a:cubicBezTo>
                  <a:cubicBezTo>
                    <a:pt x="1490" y="1361"/>
                    <a:pt x="1554" y="1314"/>
                    <a:pt x="1582" y="1247"/>
                  </a:cubicBezTo>
                  <a:cubicBezTo>
                    <a:pt x="1621" y="1155"/>
                    <a:pt x="1622" y="1163"/>
                    <a:pt x="1646" y="1067"/>
                  </a:cubicBezTo>
                  <a:cubicBezTo>
                    <a:pt x="1680" y="934"/>
                    <a:pt x="1684" y="784"/>
                    <a:pt x="1839" y="745"/>
                  </a:cubicBezTo>
                  <a:cubicBezTo>
                    <a:pt x="1951" y="761"/>
                    <a:pt x="1957" y="755"/>
                    <a:pt x="1993" y="861"/>
                  </a:cubicBezTo>
                  <a:cubicBezTo>
                    <a:pt x="2000" y="883"/>
                    <a:pt x="2036" y="877"/>
                    <a:pt x="2057" y="887"/>
                  </a:cubicBezTo>
                  <a:cubicBezTo>
                    <a:pt x="2092" y="903"/>
                    <a:pt x="2123" y="930"/>
                    <a:pt x="2160" y="938"/>
                  </a:cubicBezTo>
                  <a:cubicBezTo>
                    <a:pt x="2244" y="956"/>
                    <a:pt x="2331" y="956"/>
                    <a:pt x="2417" y="964"/>
                  </a:cubicBezTo>
                  <a:cubicBezTo>
                    <a:pt x="2464" y="969"/>
                    <a:pt x="2559" y="977"/>
                    <a:pt x="2559" y="977"/>
                  </a:cubicBezTo>
                  <a:cubicBezTo>
                    <a:pt x="2619" y="973"/>
                    <a:pt x="2679" y="970"/>
                    <a:pt x="2739" y="964"/>
                  </a:cubicBezTo>
                  <a:cubicBezTo>
                    <a:pt x="2761" y="962"/>
                    <a:pt x="2783" y="961"/>
                    <a:pt x="2803" y="951"/>
                  </a:cubicBezTo>
                  <a:cubicBezTo>
                    <a:pt x="2819" y="943"/>
                    <a:pt x="2856" y="901"/>
                    <a:pt x="2842" y="913"/>
                  </a:cubicBezTo>
                  <a:cubicBezTo>
                    <a:pt x="2787" y="960"/>
                    <a:pt x="2592" y="1138"/>
                    <a:pt x="2507" y="1195"/>
                  </a:cubicBezTo>
                  <a:cubicBezTo>
                    <a:pt x="2443" y="1238"/>
                    <a:pt x="2376" y="1277"/>
                    <a:pt x="2314" y="1324"/>
                  </a:cubicBezTo>
                  <a:cubicBezTo>
                    <a:pt x="2273" y="1355"/>
                    <a:pt x="2243" y="1400"/>
                    <a:pt x="2199" y="1427"/>
                  </a:cubicBezTo>
                  <a:cubicBezTo>
                    <a:pt x="2151" y="1456"/>
                    <a:pt x="2093" y="1464"/>
                    <a:pt x="2044" y="1491"/>
                  </a:cubicBezTo>
                  <a:cubicBezTo>
                    <a:pt x="1943" y="1546"/>
                    <a:pt x="1859" y="1633"/>
                    <a:pt x="1749" y="1671"/>
                  </a:cubicBezTo>
                  <a:cubicBezTo>
                    <a:pt x="1829" y="1301"/>
                    <a:pt x="2142" y="1060"/>
                    <a:pt x="2443" y="861"/>
                  </a:cubicBezTo>
                  <a:cubicBezTo>
                    <a:pt x="2570" y="777"/>
                    <a:pt x="2712" y="715"/>
                    <a:pt x="2829" y="617"/>
                  </a:cubicBezTo>
                  <a:cubicBezTo>
                    <a:pt x="2880" y="574"/>
                    <a:pt x="2930" y="529"/>
                    <a:pt x="2983" y="488"/>
                  </a:cubicBezTo>
                  <a:cubicBezTo>
                    <a:pt x="3041" y="443"/>
                    <a:pt x="3105" y="406"/>
                    <a:pt x="3163" y="360"/>
                  </a:cubicBezTo>
                  <a:cubicBezTo>
                    <a:pt x="3274" y="272"/>
                    <a:pt x="3369" y="163"/>
                    <a:pt x="3484" y="77"/>
                  </a:cubicBezTo>
                  <a:cubicBezTo>
                    <a:pt x="3522" y="20"/>
                    <a:pt x="3551" y="21"/>
                    <a:pt x="3613" y="0"/>
                  </a:cubicBezTo>
                  <a:cubicBezTo>
                    <a:pt x="3552" y="97"/>
                    <a:pt x="3501" y="202"/>
                    <a:pt x="3433" y="295"/>
                  </a:cubicBezTo>
                  <a:cubicBezTo>
                    <a:pt x="3406" y="332"/>
                    <a:pt x="3374" y="365"/>
                    <a:pt x="3343" y="398"/>
                  </a:cubicBezTo>
                  <a:cubicBezTo>
                    <a:pt x="3318" y="425"/>
                    <a:pt x="3288" y="446"/>
                    <a:pt x="3266" y="475"/>
                  </a:cubicBezTo>
                  <a:cubicBezTo>
                    <a:pt x="3249" y="498"/>
                    <a:pt x="3244" y="529"/>
                    <a:pt x="3227" y="553"/>
                  </a:cubicBezTo>
                  <a:cubicBezTo>
                    <a:pt x="3160" y="646"/>
                    <a:pt x="3046" y="777"/>
                    <a:pt x="2944" y="835"/>
                  </a:cubicBezTo>
                  <a:cubicBezTo>
                    <a:pt x="2757" y="941"/>
                    <a:pt x="2557" y="982"/>
                    <a:pt x="2353" y="1041"/>
                  </a:cubicBezTo>
                  <a:cubicBezTo>
                    <a:pt x="2302" y="1037"/>
                    <a:pt x="2248" y="1043"/>
                    <a:pt x="2199" y="1028"/>
                  </a:cubicBezTo>
                  <a:cubicBezTo>
                    <a:pt x="2186" y="1024"/>
                    <a:pt x="2192" y="1002"/>
                    <a:pt x="2186" y="990"/>
                  </a:cubicBezTo>
                  <a:cubicBezTo>
                    <a:pt x="2175" y="967"/>
                    <a:pt x="2162" y="945"/>
                    <a:pt x="2147" y="925"/>
                  </a:cubicBezTo>
                  <a:cubicBezTo>
                    <a:pt x="2073" y="826"/>
                    <a:pt x="1988" y="752"/>
                    <a:pt x="1890" y="681"/>
                  </a:cubicBezTo>
                  <a:cubicBezTo>
                    <a:pt x="1868" y="665"/>
                    <a:pt x="1849" y="645"/>
                    <a:pt x="1826" y="630"/>
                  </a:cubicBezTo>
                  <a:cubicBezTo>
                    <a:pt x="1802" y="615"/>
                    <a:pt x="1773" y="607"/>
                    <a:pt x="1749" y="591"/>
                  </a:cubicBezTo>
                  <a:cubicBezTo>
                    <a:pt x="1734" y="581"/>
                    <a:pt x="1725" y="563"/>
                    <a:pt x="1710" y="553"/>
                  </a:cubicBezTo>
                  <a:cubicBezTo>
                    <a:pt x="1690" y="541"/>
                    <a:pt x="1668" y="535"/>
                    <a:pt x="1646" y="527"/>
                  </a:cubicBezTo>
                  <a:cubicBezTo>
                    <a:pt x="1621" y="518"/>
                    <a:pt x="1569" y="501"/>
                    <a:pt x="1569" y="501"/>
                  </a:cubicBezTo>
                  <a:cubicBezTo>
                    <a:pt x="1458" y="337"/>
                    <a:pt x="1299" y="239"/>
                    <a:pt x="1106" y="193"/>
                  </a:cubicBezTo>
                  <a:cubicBezTo>
                    <a:pt x="909" y="248"/>
                    <a:pt x="1066" y="176"/>
                    <a:pt x="952" y="501"/>
                  </a:cubicBezTo>
                  <a:cubicBezTo>
                    <a:pt x="945" y="522"/>
                    <a:pt x="948" y="457"/>
                    <a:pt x="939" y="437"/>
                  </a:cubicBezTo>
                  <a:cubicBezTo>
                    <a:pt x="914" y="382"/>
                    <a:pt x="856" y="345"/>
                    <a:pt x="823" y="295"/>
                  </a:cubicBezTo>
                  <a:cubicBezTo>
                    <a:pt x="774" y="442"/>
                    <a:pt x="799" y="335"/>
                    <a:pt x="990" y="630"/>
                  </a:cubicBezTo>
                  <a:cubicBezTo>
                    <a:pt x="1225" y="993"/>
                    <a:pt x="1595" y="1214"/>
                    <a:pt x="1890" y="1517"/>
                  </a:cubicBezTo>
                  <a:cubicBezTo>
                    <a:pt x="1873" y="1583"/>
                    <a:pt x="1887" y="1632"/>
                    <a:pt x="1903" y="1697"/>
                  </a:cubicBezTo>
                  <a:cubicBezTo>
                    <a:pt x="1820" y="1752"/>
                    <a:pt x="1752" y="1820"/>
                    <a:pt x="1697" y="1903"/>
                  </a:cubicBezTo>
                  <a:cubicBezTo>
                    <a:pt x="1699" y="1876"/>
                    <a:pt x="1699" y="1709"/>
                    <a:pt x="1749" y="1671"/>
                  </a:cubicBezTo>
                  <a:cubicBezTo>
                    <a:pt x="1771" y="1655"/>
                    <a:pt x="1826" y="1645"/>
                    <a:pt x="1826" y="1645"/>
                  </a:cubicBezTo>
                  <a:cubicBezTo>
                    <a:pt x="1847" y="1649"/>
                    <a:pt x="1877" y="1641"/>
                    <a:pt x="1890" y="1658"/>
                  </a:cubicBezTo>
                  <a:cubicBezTo>
                    <a:pt x="1901" y="1673"/>
                    <a:pt x="1921" y="1794"/>
                    <a:pt x="1929" y="1825"/>
                  </a:cubicBezTo>
                  <a:cubicBezTo>
                    <a:pt x="1946" y="1893"/>
                    <a:pt x="1978" y="2050"/>
                    <a:pt x="2019" y="2108"/>
                  </a:cubicBezTo>
                  <a:cubicBezTo>
                    <a:pt x="2036" y="2133"/>
                    <a:pt x="2062" y="2151"/>
                    <a:pt x="2083" y="2173"/>
                  </a:cubicBezTo>
                  <a:cubicBezTo>
                    <a:pt x="2170" y="2084"/>
                    <a:pt x="2227" y="1984"/>
                    <a:pt x="2263" y="1864"/>
                  </a:cubicBezTo>
                  <a:cubicBezTo>
                    <a:pt x="2276" y="1822"/>
                    <a:pt x="2275" y="1777"/>
                    <a:pt x="2289" y="1735"/>
                  </a:cubicBezTo>
                  <a:cubicBezTo>
                    <a:pt x="2301" y="1699"/>
                    <a:pt x="2326" y="1668"/>
                    <a:pt x="2340" y="1633"/>
                  </a:cubicBezTo>
                  <a:cubicBezTo>
                    <a:pt x="2391" y="1503"/>
                    <a:pt x="2357" y="1528"/>
                    <a:pt x="2417" y="1427"/>
                  </a:cubicBezTo>
                  <a:cubicBezTo>
                    <a:pt x="2428" y="1408"/>
                    <a:pt x="2434" y="1375"/>
                    <a:pt x="2456" y="1375"/>
                  </a:cubicBezTo>
                  <a:cubicBezTo>
                    <a:pt x="2468" y="1375"/>
                    <a:pt x="2405" y="1463"/>
                    <a:pt x="2404" y="1465"/>
                  </a:cubicBezTo>
                  <a:cubicBezTo>
                    <a:pt x="2400" y="1478"/>
                    <a:pt x="2404" y="1511"/>
                    <a:pt x="2392" y="1504"/>
                  </a:cubicBezTo>
                  <a:cubicBezTo>
                    <a:pt x="2300" y="1453"/>
                    <a:pt x="2267" y="1347"/>
                    <a:pt x="2186" y="1285"/>
                  </a:cubicBezTo>
                  <a:cubicBezTo>
                    <a:pt x="2177" y="1268"/>
                    <a:pt x="2173" y="1247"/>
                    <a:pt x="2160" y="1234"/>
                  </a:cubicBezTo>
                  <a:cubicBezTo>
                    <a:pt x="2151" y="1225"/>
                    <a:pt x="2134" y="1227"/>
                    <a:pt x="2122" y="1221"/>
                  </a:cubicBezTo>
                  <a:cubicBezTo>
                    <a:pt x="2034" y="1176"/>
                    <a:pt x="2144" y="1205"/>
                    <a:pt x="2006" y="1183"/>
                  </a:cubicBezTo>
                  <a:cubicBezTo>
                    <a:pt x="1873" y="1247"/>
                    <a:pt x="1806" y="1409"/>
                    <a:pt x="1736" y="1530"/>
                  </a:cubicBezTo>
                  <a:cubicBezTo>
                    <a:pt x="1716" y="1565"/>
                    <a:pt x="1692" y="1598"/>
                    <a:pt x="1672" y="1633"/>
                  </a:cubicBezTo>
                  <a:cubicBezTo>
                    <a:pt x="1644" y="1683"/>
                    <a:pt x="1594" y="1787"/>
                    <a:pt x="1594" y="1787"/>
                  </a:cubicBezTo>
                  <a:cubicBezTo>
                    <a:pt x="1664" y="1510"/>
                    <a:pt x="1732" y="1231"/>
                    <a:pt x="1787" y="951"/>
                  </a:cubicBezTo>
                  <a:cubicBezTo>
                    <a:pt x="1796" y="814"/>
                    <a:pt x="1798" y="677"/>
                    <a:pt x="1813" y="540"/>
                  </a:cubicBezTo>
                  <a:cubicBezTo>
                    <a:pt x="1819" y="483"/>
                    <a:pt x="1844" y="430"/>
                    <a:pt x="1852" y="373"/>
                  </a:cubicBezTo>
                  <a:cubicBezTo>
                    <a:pt x="1878" y="407"/>
                    <a:pt x="1906" y="439"/>
                    <a:pt x="1929" y="475"/>
                  </a:cubicBezTo>
                  <a:cubicBezTo>
                    <a:pt x="1991" y="572"/>
                    <a:pt x="2014" y="653"/>
                    <a:pt x="2134" y="694"/>
                  </a:cubicBezTo>
                  <a:cubicBezTo>
                    <a:pt x="2212" y="540"/>
                    <a:pt x="2117" y="796"/>
                    <a:pt x="2109" y="810"/>
                  </a:cubicBezTo>
                  <a:cubicBezTo>
                    <a:pt x="1996" y="1016"/>
                    <a:pt x="1949" y="1089"/>
                    <a:pt x="1723" y="1195"/>
                  </a:cubicBezTo>
                  <a:cubicBezTo>
                    <a:pt x="1337" y="1375"/>
                    <a:pt x="921" y="1390"/>
                    <a:pt x="502" y="1414"/>
                  </a:cubicBezTo>
                  <a:cubicBezTo>
                    <a:pt x="725" y="1566"/>
                    <a:pt x="1069" y="1413"/>
                    <a:pt x="1337" y="1388"/>
                  </a:cubicBezTo>
                  <a:cubicBezTo>
                    <a:pt x="1436" y="1364"/>
                    <a:pt x="1448" y="1366"/>
                    <a:pt x="1543" y="1324"/>
                  </a:cubicBezTo>
                  <a:cubicBezTo>
                    <a:pt x="1578" y="1309"/>
                    <a:pt x="1646" y="1273"/>
                    <a:pt x="1646" y="1273"/>
                  </a:cubicBezTo>
                  <a:cubicBezTo>
                    <a:pt x="1695" y="1223"/>
                    <a:pt x="1724" y="1176"/>
                    <a:pt x="1787" y="1144"/>
                  </a:cubicBezTo>
                  <a:cubicBezTo>
                    <a:pt x="1801" y="1075"/>
                    <a:pt x="1827" y="1021"/>
                    <a:pt x="1839" y="951"/>
                  </a:cubicBezTo>
                  <a:cubicBezTo>
                    <a:pt x="1854" y="1020"/>
                    <a:pt x="1890" y="1208"/>
                    <a:pt x="1942" y="1260"/>
                  </a:cubicBezTo>
                  <a:cubicBezTo>
                    <a:pt x="2006" y="1324"/>
                    <a:pt x="2141" y="1323"/>
                    <a:pt x="2224" y="1337"/>
                  </a:cubicBezTo>
                  <a:cubicBezTo>
                    <a:pt x="2374" y="1362"/>
                    <a:pt x="2524" y="1379"/>
                    <a:pt x="2674" y="1401"/>
                  </a:cubicBezTo>
                  <a:cubicBezTo>
                    <a:pt x="2755" y="1434"/>
                    <a:pt x="2816" y="1478"/>
                    <a:pt x="2687" y="1530"/>
                  </a:cubicBezTo>
                  <a:cubicBezTo>
                    <a:pt x="2548" y="1586"/>
                    <a:pt x="2383" y="1561"/>
                    <a:pt x="2237" y="1581"/>
                  </a:cubicBezTo>
                  <a:cubicBezTo>
                    <a:pt x="2130" y="1596"/>
                    <a:pt x="1916" y="1633"/>
                    <a:pt x="1916" y="1633"/>
                  </a:cubicBezTo>
                  <a:cubicBezTo>
                    <a:pt x="1559" y="1619"/>
                    <a:pt x="1599" y="1716"/>
                    <a:pt x="1543" y="1491"/>
                  </a:cubicBezTo>
                  <a:cubicBezTo>
                    <a:pt x="1552" y="1435"/>
                    <a:pt x="1548" y="1376"/>
                    <a:pt x="1569" y="1324"/>
                  </a:cubicBezTo>
                  <a:cubicBezTo>
                    <a:pt x="1584" y="1287"/>
                    <a:pt x="1623" y="1266"/>
                    <a:pt x="1646" y="1234"/>
                  </a:cubicBezTo>
                  <a:cubicBezTo>
                    <a:pt x="1670" y="1201"/>
                    <a:pt x="1687" y="1164"/>
                    <a:pt x="1710" y="1131"/>
                  </a:cubicBezTo>
                  <a:cubicBezTo>
                    <a:pt x="1729" y="1104"/>
                    <a:pt x="1754" y="1081"/>
                    <a:pt x="1774" y="1054"/>
                  </a:cubicBezTo>
                  <a:cubicBezTo>
                    <a:pt x="1793" y="1029"/>
                    <a:pt x="1806" y="1000"/>
                    <a:pt x="1826" y="977"/>
                  </a:cubicBezTo>
                  <a:cubicBezTo>
                    <a:pt x="1858" y="940"/>
                    <a:pt x="1929" y="874"/>
                    <a:pt x="1929" y="874"/>
                  </a:cubicBezTo>
                  <a:cubicBezTo>
                    <a:pt x="1961" y="810"/>
                    <a:pt x="1995" y="795"/>
                    <a:pt x="2044" y="745"/>
                  </a:cubicBezTo>
                  <a:cubicBezTo>
                    <a:pt x="2111" y="812"/>
                    <a:pt x="2109" y="861"/>
                    <a:pt x="2173" y="925"/>
                  </a:cubicBezTo>
                  <a:cubicBezTo>
                    <a:pt x="2249" y="1001"/>
                    <a:pt x="2260" y="990"/>
                    <a:pt x="2353" y="1054"/>
                  </a:cubicBezTo>
                  <a:cubicBezTo>
                    <a:pt x="2375" y="1069"/>
                    <a:pt x="2399" y="1085"/>
                    <a:pt x="2417" y="1105"/>
                  </a:cubicBezTo>
                  <a:cubicBezTo>
                    <a:pt x="2442" y="1132"/>
                    <a:pt x="2482" y="1195"/>
                    <a:pt x="2482" y="1195"/>
                  </a:cubicBezTo>
                  <a:cubicBezTo>
                    <a:pt x="2486" y="1212"/>
                    <a:pt x="2496" y="1265"/>
                    <a:pt x="2494" y="1247"/>
                  </a:cubicBezTo>
                  <a:cubicBezTo>
                    <a:pt x="2487" y="1195"/>
                    <a:pt x="2476" y="1145"/>
                    <a:pt x="2469" y="1093"/>
                  </a:cubicBezTo>
                  <a:cubicBezTo>
                    <a:pt x="2463" y="1050"/>
                    <a:pt x="2461" y="1007"/>
                    <a:pt x="2456" y="964"/>
                  </a:cubicBezTo>
                  <a:cubicBezTo>
                    <a:pt x="2439" y="810"/>
                    <a:pt x="2421" y="655"/>
                    <a:pt x="2404" y="501"/>
                  </a:cubicBezTo>
                  <a:cubicBezTo>
                    <a:pt x="2390" y="370"/>
                    <a:pt x="2404" y="180"/>
                    <a:pt x="2289" y="90"/>
                  </a:cubicBezTo>
                  <a:cubicBezTo>
                    <a:pt x="2266" y="72"/>
                    <a:pt x="2203" y="59"/>
                    <a:pt x="2173" y="51"/>
                  </a:cubicBezTo>
                  <a:cubicBezTo>
                    <a:pt x="2109" y="64"/>
                    <a:pt x="2042" y="68"/>
                    <a:pt x="1980" y="90"/>
                  </a:cubicBezTo>
                  <a:cubicBezTo>
                    <a:pt x="1860" y="133"/>
                    <a:pt x="1850" y="179"/>
                    <a:pt x="1762" y="257"/>
                  </a:cubicBezTo>
                  <a:cubicBezTo>
                    <a:pt x="1669" y="340"/>
                    <a:pt x="1570" y="402"/>
                    <a:pt x="1492" y="501"/>
                  </a:cubicBezTo>
                  <a:cubicBezTo>
                    <a:pt x="1402" y="616"/>
                    <a:pt x="1369" y="752"/>
                    <a:pt x="1324" y="887"/>
                  </a:cubicBezTo>
                  <a:cubicBezTo>
                    <a:pt x="1337" y="977"/>
                    <a:pt x="1338" y="1069"/>
                    <a:pt x="1363" y="1157"/>
                  </a:cubicBezTo>
                  <a:cubicBezTo>
                    <a:pt x="1368" y="1174"/>
                    <a:pt x="1479" y="1261"/>
                    <a:pt x="1492" y="1273"/>
                  </a:cubicBezTo>
                  <a:cubicBezTo>
                    <a:pt x="1555" y="1332"/>
                    <a:pt x="1623" y="1393"/>
                    <a:pt x="1672" y="1465"/>
                  </a:cubicBezTo>
                  <a:cubicBezTo>
                    <a:pt x="1676" y="1478"/>
                    <a:pt x="1686" y="1491"/>
                    <a:pt x="1684" y="1504"/>
                  </a:cubicBezTo>
                  <a:cubicBezTo>
                    <a:pt x="1681" y="1519"/>
                    <a:pt x="1667" y="1530"/>
                    <a:pt x="1659" y="1543"/>
                  </a:cubicBezTo>
                  <a:cubicBezTo>
                    <a:pt x="1632" y="1591"/>
                    <a:pt x="1635" y="1587"/>
                    <a:pt x="1620" y="1633"/>
                  </a:cubicBezTo>
                  <a:cubicBezTo>
                    <a:pt x="1600" y="1573"/>
                    <a:pt x="1602" y="1600"/>
                    <a:pt x="1620" y="1517"/>
                  </a:cubicBezTo>
                  <a:cubicBezTo>
                    <a:pt x="1627" y="1482"/>
                    <a:pt x="1646" y="1414"/>
                    <a:pt x="1646" y="1414"/>
                  </a:cubicBezTo>
                  <a:cubicBezTo>
                    <a:pt x="1637" y="1401"/>
                    <a:pt x="1636" y="1377"/>
                    <a:pt x="1620" y="1375"/>
                  </a:cubicBezTo>
                  <a:cubicBezTo>
                    <a:pt x="1571" y="1369"/>
                    <a:pt x="1435" y="1456"/>
                    <a:pt x="1402" y="1491"/>
                  </a:cubicBezTo>
                  <a:cubicBezTo>
                    <a:pt x="1360" y="1536"/>
                    <a:pt x="1286" y="1633"/>
                    <a:pt x="1286" y="1633"/>
                  </a:cubicBezTo>
                  <a:cubicBezTo>
                    <a:pt x="1270" y="1694"/>
                    <a:pt x="1236" y="1738"/>
                    <a:pt x="1222" y="1800"/>
                  </a:cubicBezTo>
                  <a:cubicBezTo>
                    <a:pt x="1230" y="1822"/>
                    <a:pt x="1265" y="1961"/>
                    <a:pt x="1312" y="1993"/>
                  </a:cubicBezTo>
                  <a:cubicBezTo>
                    <a:pt x="1417" y="2063"/>
                    <a:pt x="1553" y="2094"/>
                    <a:pt x="1672" y="2134"/>
                  </a:cubicBezTo>
                  <a:cubicBezTo>
                    <a:pt x="1685" y="2143"/>
                    <a:pt x="1715" y="2145"/>
                    <a:pt x="1710" y="2160"/>
                  </a:cubicBezTo>
                  <a:cubicBezTo>
                    <a:pt x="1704" y="2177"/>
                    <a:pt x="1677" y="2173"/>
                    <a:pt x="1659" y="2173"/>
                  </a:cubicBezTo>
                  <a:cubicBezTo>
                    <a:pt x="1620" y="2173"/>
                    <a:pt x="1582" y="2164"/>
                    <a:pt x="1543" y="2160"/>
                  </a:cubicBezTo>
                  <a:cubicBezTo>
                    <a:pt x="1505" y="2007"/>
                    <a:pt x="1644" y="1943"/>
                    <a:pt x="1749" y="1838"/>
                  </a:cubicBezTo>
                  <a:cubicBezTo>
                    <a:pt x="1859" y="1728"/>
                    <a:pt x="1989" y="1629"/>
                    <a:pt x="2083" y="1504"/>
                  </a:cubicBezTo>
                  <a:cubicBezTo>
                    <a:pt x="2209" y="1336"/>
                    <a:pt x="2261" y="1153"/>
                    <a:pt x="2302" y="951"/>
                  </a:cubicBezTo>
                  <a:cubicBezTo>
                    <a:pt x="2294" y="822"/>
                    <a:pt x="2326" y="736"/>
                    <a:pt x="2224" y="668"/>
                  </a:cubicBezTo>
                  <a:cubicBezTo>
                    <a:pt x="2220" y="669"/>
                    <a:pt x="2119" y="688"/>
                    <a:pt x="2109" y="694"/>
                  </a:cubicBezTo>
                  <a:cubicBezTo>
                    <a:pt x="2093" y="703"/>
                    <a:pt x="2084" y="721"/>
                    <a:pt x="2070" y="733"/>
                  </a:cubicBezTo>
                  <a:cubicBezTo>
                    <a:pt x="2048" y="752"/>
                    <a:pt x="1987" y="794"/>
                    <a:pt x="1967" y="823"/>
                  </a:cubicBezTo>
                  <a:cubicBezTo>
                    <a:pt x="1887" y="939"/>
                    <a:pt x="1859" y="1033"/>
                    <a:pt x="1839" y="1170"/>
                  </a:cubicBezTo>
                  <a:cubicBezTo>
                    <a:pt x="1845" y="1235"/>
                    <a:pt x="1831" y="1307"/>
                    <a:pt x="1864" y="1363"/>
                  </a:cubicBezTo>
                  <a:cubicBezTo>
                    <a:pt x="1881" y="1392"/>
                    <a:pt x="1910" y="1413"/>
                    <a:pt x="1929" y="1440"/>
                  </a:cubicBezTo>
                  <a:cubicBezTo>
                    <a:pt x="1940" y="1455"/>
                    <a:pt x="1943" y="1476"/>
                    <a:pt x="1954" y="1491"/>
                  </a:cubicBezTo>
                  <a:cubicBezTo>
                    <a:pt x="1965" y="1506"/>
                    <a:pt x="1981" y="1516"/>
                    <a:pt x="1993" y="1530"/>
                  </a:cubicBezTo>
                  <a:cubicBezTo>
                    <a:pt x="2003" y="1542"/>
                    <a:pt x="2010" y="1555"/>
                    <a:pt x="2019" y="1568"/>
                  </a:cubicBezTo>
                  <a:cubicBezTo>
                    <a:pt x="1979" y="1628"/>
                    <a:pt x="1940" y="1616"/>
                    <a:pt x="1877" y="1658"/>
                  </a:cubicBezTo>
                  <a:cubicBezTo>
                    <a:pt x="1859" y="1670"/>
                    <a:pt x="1842" y="1683"/>
                    <a:pt x="1826" y="1697"/>
                  </a:cubicBezTo>
                  <a:cubicBezTo>
                    <a:pt x="1808" y="1713"/>
                    <a:pt x="1794" y="1734"/>
                    <a:pt x="1774" y="1748"/>
                  </a:cubicBezTo>
                  <a:cubicBezTo>
                    <a:pt x="1730" y="1779"/>
                    <a:pt x="1630" y="1780"/>
                    <a:pt x="1582" y="1787"/>
                  </a:cubicBezTo>
                  <a:cubicBezTo>
                    <a:pt x="1522" y="1747"/>
                    <a:pt x="1510" y="1683"/>
                    <a:pt x="1479" y="1620"/>
                  </a:cubicBezTo>
                  <a:cubicBezTo>
                    <a:pt x="1475" y="1598"/>
                    <a:pt x="1472" y="1576"/>
                    <a:pt x="1466" y="1555"/>
                  </a:cubicBezTo>
                  <a:cubicBezTo>
                    <a:pt x="1459" y="1533"/>
                    <a:pt x="1446" y="1513"/>
                    <a:pt x="1440" y="1491"/>
                  </a:cubicBezTo>
                  <a:cubicBezTo>
                    <a:pt x="1433" y="1462"/>
                    <a:pt x="1416" y="1304"/>
                    <a:pt x="1414" y="1285"/>
                  </a:cubicBezTo>
                  <a:cubicBezTo>
                    <a:pt x="1313" y="1362"/>
                    <a:pt x="1379" y="1292"/>
                    <a:pt x="1350" y="1491"/>
                  </a:cubicBezTo>
                  <a:cubicBezTo>
                    <a:pt x="1345" y="1526"/>
                    <a:pt x="1333" y="1560"/>
                    <a:pt x="1324" y="1594"/>
                  </a:cubicBezTo>
                  <a:cubicBezTo>
                    <a:pt x="1311" y="1743"/>
                    <a:pt x="1217" y="2120"/>
                    <a:pt x="1376" y="2173"/>
                  </a:cubicBezTo>
                  <a:cubicBezTo>
                    <a:pt x="1389" y="2160"/>
                    <a:pt x="1405" y="2150"/>
                    <a:pt x="1414" y="2134"/>
                  </a:cubicBezTo>
                  <a:cubicBezTo>
                    <a:pt x="1423" y="2119"/>
                    <a:pt x="1415" y="2071"/>
                    <a:pt x="1427" y="2083"/>
                  </a:cubicBezTo>
                  <a:cubicBezTo>
                    <a:pt x="1445" y="2101"/>
                    <a:pt x="1435" y="2134"/>
                    <a:pt x="1440" y="2160"/>
                  </a:cubicBezTo>
                  <a:cubicBezTo>
                    <a:pt x="1443" y="2177"/>
                    <a:pt x="1449" y="2194"/>
                    <a:pt x="1453" y="2211"/>
                  </a:cubicBezTo>
                  <a:cubicBezTo>
                    <a:pt x="1571" y="2191"/>
                    <a:pt x="1622" y="2144"/>
                    <a:pt x="1697" y="2057"/>
                  </a:cubicBezTo>
                  <a:cubicBezTo>
                    <a:pt x="1728" y="2021"/>
                    <a:pt x="1741" y="2022"/>
                    <a:pt x="1762" y="1980"/>
                  </a:cubicBezTo>
                  <a:cubicBezTo>
                    <a:pt x="1824" y="1854"/>
                    <a:pt x="1753" y="1965"/>
                    <a:pt x="1813" y="1877"/>
                  </a:cubicBezTo>
                  <a:cubicBezTo>
                    <a:pt x="1862" y="1938"/>
                    <a:pt x="1889" y="2012"/>
                    <a:pt x="1954" y="2057"/>
                  </a:cubicBezTo>
                  <a:cubicBezTo>
                    <a:pt x="1980" y="2121"/>
                    <a:pt x="1995" y="2162"/>
                    <a:pt x="2057" y="2198"/>
                  </a:cubicBezTo>
                  <a:cubicBezTo>
                    <a:pt x="2099" y="2222"/>
                    <a:pt x="2186" y="2263"/>
                    <a:pt x="2186" y="2263"/>
                  </a:cubicBezTo>
                  <a:cubicBezTo>
                    <a:pt x="2242" y="2250"/>
                    <a:pt x="2313" y="2264"/>
                    <a:pt x="2353" y="2224"/>
                  </a:cubicBezTo>
                  <a:cubicBezTo>
                    <a:pt x="2374" y="2203"/>
                    <a:pt x="2308" y="2184"/>
                    <a:pt x="2289" y="2160"/>
                  </a:cubicBezTo>
                  <a:cubicBezTo>
                    <a:pt x="2273" y="2140"/>
                    <a:pt x="2262" y="2117"/>
                    <a:pt x="2250" y="2095"/>
                  </a:cubicBezTo>
                  <a:cubicBezTo>
                    <a:pt x="2184" y="1977"/>
                    <a:pt x="2121" y="1879"/>
                    <a:pt x="2083" y="1748"/>
                  </a:cubicBezTo>
                  <a:cubicBezTo>
                    <a:pt x="2094" y="1409"/>
                    <a:pt x="2126" y="1097"/>
                    <a:pt x="2109" y="758"/>
                  </a:cubicBezTo>
                  <a:cubicBezTo>
                    <a:pt x="2104" y="651"/>
                    <a:pt x="2075" y="559"/>
                    <a:pt x="2032" y="463"/>
                  </a:cubicBezTo>
                  <a:cubicBezTo>
                    <a:pt x="2020" y="436"/>
                    <a:pt x="2005" y="411"/>
                    <a:pt x="1993" y="385"/>
                  </a:cubicBezTo>
                  <a:cubicBezTo>
                    <a:pt x="1983" y="364"/>
                    <a:pt x="1946" y="312"/>
                    <a:pt x="1967" y="321"/>
                  </a:cubicBezTo>
                  <a:cubicBezTo>
                    <a:pt x="2023" y="346"/>
                    <a:pt x="2059" y="403"/>
                    <a:pt x="2109" y="437"/>
                  </a:cubicBezTo>
                  <a:cubicBezTo>
                    <a:pt x="2386" y="626"/>
                    <a:pt x="2118" y="382"/>
                    <a:pt x="2379" y="643"/>
                  </a:cubicBezTo>
                  <a:cubicBezTo>
                    <a:pt x="2413" y="677"/>
                    <a:pt x="2469" y="758"/>
                    <a:pt x="2469" y="758"/>
                  </a:cubicBezTo>
                  <a:cubicBezTo>
                    <a:pt x="2506" y="870"/>
                    <a:pt x="2457" y="997"/>
                    <a:pt x="2430" y="1105"/>
                  </a:cubicBezTo>
                  <a:cubicBezTo>
                    <a:pt x="2411" y="1311"/>
                    <a:pt x="2413" y="1517"/>
                    <a:pt x="2443" y="1723"/>
                  </a:cubicBezTo>
                  <a:cubicBezTo>
                    <a:pt x="2456" y="1697"/>
                    <a:pt x="2465" y="1669"/>
                    <a:pt x="2482" y="1645"/>
                  </a:cubicBezTo>
                  <a:cubicBezTo>
                    <a:pt x="2540" y="1565"/>
                    <a:pt x="2554" y="1587"/>
                    <a:pt x="2584" y="1491"/>
                  </a:cubicBezTo>
                  <a:cubicBezTo>
                    <a:pt x="2563" y="1426"/>
                    <a:pt x="2526" y="1387"/>
                    <a:pt x="2469" y="1350"/>
                  </a:cubicBezTo>
                  <a:cubicBezTo>
                    <a:pt x="2453" y="1326"/>
                    <a:pt x="2447" y="1296"/>
                    <a:pt x="2430" y="1273"/>
                  </a:cubicBezTo>
                  <a:cubicBezTo>
                    <a:pt x="2416" y="1253"/>
                    <a:pt x="2395" y="1239"/>
                    <a:pt x="2379" y="1221"/>
                  </a:cubicBezTo>
                  <a:cubicBezTo>
                    <a:pt x="2339" y="1175"/>
                    <a:pt x="2368" y="1186"/>
                    <a:pt x="2314" y="1144"/>
                  </a:cubicBezTo>
                  <a:cubicBezTo>
                    <a:pt x="2217" y="1068"/>
                    <a:pt x="2113" y="1045"/>
                    <a:pt x="1993" y="1028"/>
                  </a:cubicBezTo>
                  <a:cubicBezTo>
                    <a:pt x="1937" y="1032"/>
                    <a:pt x="1880" y="1029"/>
                    <a:pt x="1826" y="1041"/>
                  </a:cubicBezTo>
                  <a:cubicBezTo>
                    <a:pt x="1747" y="1059"/>
                    <a:pt x="1607" y="1267"/>
                    <a:pt x="1569" y="1311"/>
                  </a:cubicBezTo>
                  <a:cubicBezTo>
                    <a:pt x="1549" y="1335"/>
                    <a:pt x="1516" y="1344"/>
                    <a:pt x="1492" y="1363"/>
                  </a:cubicBezTo>
                  <a:cubicBezTo>
                    <a:pt x="1473" y="1378"/>
                    <a:pt x="1456" y="1396"/>
                    <a:pt x="1440" y="1414"/>
                  </a:cubicBezTo>
                  <a:cubicBezTo>
                    <a:pt x="1385" y="1479"/>
                    <a:pt x="1333" y="1549"/>
                    <a:pt x="1286" y="1620"/>
                  </a:cubicBezTo>
                  <a:cubicBezTo>
                    <a:pt x="1261" y="1719"/>
                    <a:pt x="1292" y="1784"/>
                    <a:pt x="1376" y="1838"/>
                  </a:cubicBezTo>
                  <a:cubicBezTo>
                    <a:pt x="1451" y="1940"/>
                    <a:pt x="1576" y="1977"/>
                    <a:pt x="1697" y="2005"/>
                  </a:cubicBezTo>
                  <a:cubicBezTo>
                    <a:pt x="1917" y="2056"/>
                    <a:pt x="2154" y="2073"/>
                    <a:pt x="2379" y="2083"/>
                  </a:cubicBezTo>
                  <a:cubicBezTo>
                    <a:pt x="2495" y="2088"/>
                    <a:pt x="2610" y="2091"/>
                    <a:pt x="2726" y="2095"/>
                  </a:cubicBezTo>
                  <a:cubicBezTo>
                    <a:pt x="2747" y="2099"/>
                    <a:pt x="2769" y="2102"/>
                    <a:pt x="2790" y="2108"/>
                  </a:cubicBezTo>
                  <a:cubicBezTo>
                    <a:pt x="2816" y="2115"/>
                    <a:pt x="2867" y="2134"/>
                    <a:pt x="2867" y="2134"/>
                  </a:cubicBezTo>
                  <a:cubicBezTo>
                    <a:pt x="2891" y="2181"/>
                    <a:pt x="2893" y="2178"/>
                    <a:pt x="2906" y="2224"/>
                  </a:cubicBezTo>
                  <a:cubicBezTo>
                    <a:pt x="2908" y="2232"/>
                    <a:pt x="2925" y="2303"/>
                    <a:pt x="2932" y="2314"/>
                  </a:cubicBezTo>
                  <a:cubicBezTo>
                    <a:pt x="2988" y="2399"/>
                    <a:pt x="3080" y="2464"/>
                    <a:pt x="3163" y="2520"/>
                  </a:cubicBezTo>
                  <a:cubicBezTo>
                    <a:pt x="3218" y="2438"/>
                    <a:pt x="3290" y="2430"/>
                    <a:pt x="3382" y="2417"/>
                  </a:cubicBezTo>
                  <a:cubicBezTo>
                    <a:pt x="3460" y="2377"/>
                    <a:pt x="3404" y="2401"/>
                    <a:pt x="3484" y="2378"/>
                  </a:cubicBezTo>
                  <a:cubicBezTo>
                    <a:pt x="3497" y="2374"/>
                    <a:pt x="3513" y="2375"/>
                    <a:pt x="3523" y="2365"/>
                  </a:cubicBezTo>
                  <a:cubicBezTo>
                    <a:pt x="3529" y="2359"/>
                    <a:pt x="3523" y="2348"/>
                    <a:pt x="3523" y="2340"/>
                  </a:cubicBezTo>
                </a:path>
              </a:pathLst>
            </a:custGeom>
            <a:noFill/>
            <a:ln w="28575">
              <a:solidFill>
                <a:srgbClr val="000000">
                  <a:alpha val="25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 rot="5561928">
              <a:off x="4624345" y="4492955"/>
              <a:ext cx="431800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07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" name="Line 24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04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5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5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101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2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6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98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9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94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6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91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2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51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86" name="Organigramme : Connecteur 85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0000">
                  <a:alpha val="51000"/>
                </a:srgb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87" name="Organigramme : Connecteur 86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0000">
                  <a:alpha val="51000"/>
                </a:srgb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8" name="Organigramme : Connecteur 87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0000">
                  <a:alpha val="51000"/>
                </a:srgb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9" name="Organigramme : Connecteur 88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000000">
                  <a:alpha val="51000"/>
                </a:srgb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90" name="Organigramme : Connecteur 89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000000">
                  <a:alpha val="51000"/>
                </a:srgb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0" name="Organigramme : Connecteur 79"/>
          <p:cNvSpPr/>
          <p:nvPr/>
        </p:nvSpPr>
        <p:spPr>
          <a:xfrm rot="19271454">
            <a:off x="1257996" y="892161"/>
            <a:ext cx="4246293" cy="424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683568" y="4869160"/>
            <a:ext cx="7884368" cy="175432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chemeClr val="accent1">
                    <a:lumMod val="75000"/>
                  </a:schemeClr>
                </a:solidFill>
              </a:rPr>
              <a:t>Se comprendre mutuellement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Prendre sa responsabilité dans l’évolution de la situation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chemeClr val="accent1">
                    <a:lumMod val="75000"/>
                  </a:schemeClr>
                </a:solidFill>
              </a:rPr>
              <a:t>Se mettre d’accord sur un plan d’action</a:t>
            </a:r>
            <a:endParaRPr lang="fr-FR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2" name="ZoneTexte 111"/>
          <p:cNvSpPr txBox="1"/>
          <p:nvPr/>
        </p:nvSpPr>
        <p:spPr>
          <a:xfrm>
            <a:off x="2051720" y="2204864"/>
            <a:ext cx="3096344" cy="461665"/>
          </a:xfrm>
          <a:prstGeom prst="rect">
            <a:avLst/>
          </a:prstGeom>
          <a:solidFill>
            <a:schemeClr val="bg1">
              <a:alpha val="81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CERCLE RESTAURATIF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4499992" y="1340768"/>
            <a:ext cx="4644008" cy="1584176"/>
          </a:xfrm>
          <a:prstGeom prst="wedgeRoundRectCallout">
            <a:avLst>
              <a:gd name="adj1" fmla="val -81541"/>
              <a:gd name="adj2" fmla="val -31355"/>
              <a:gd name="adj3" fmla="val 16667"/>
            </a:avLst>
          </a:prstGeom>
          <a:solidFill>
            <a:schemeClr val="accent5">
              <a:lumMod val="20000"/>
              <a:lumOff val="80000"/>
              <a:alpha val="8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 smtClean="0">
              <a:solidFill>
                <a:schemeClr val="tx1"/>
              </a:solidFill>
            </a:endParaRP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« Qu’aimeriez-vous faire savoir, et à qui, 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à propos de ce que vous cherchiez 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à satisfaire au moment où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 vous avez choisi d’agir ainsi ? »</a:t>
            </a:r>
          </a:p>
          <a:p>
            <a:pPr algn="ctr"/>
            <a:endParaRPr lang="fr-FR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allAtOnce" animBg="1"/>
      <p:bldP spid="39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Processus d’un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r>
              <a:rPr lang="fr-FR" sz="3600" b="1" dirty="0" smtClean="0"/>
              <a:t> (Phase 3)</a:t>
            </a:r>
            <a:endParaRPr lang="fr-FR" sz="3600" b="1" dirty="0"/>
          </a:p>
        </p:txBody>
      </p:sp>
      <p:grpSp>
        <p:nvGrpSpPr>
          <p:cNvPr id="2" name="Groupe 76"/>
          <p:cNvGrpSpPr/>
          <p:nvPr/>
        </p:nvGrpSpPr>
        <p:grpSpPr>
          <a:xfrm>
            <a:off x="1403648" y="1340768"/>
            <a:ext cx="3816423" cy="3024336"/>
            <a:chOff x="1566511" y="1340768"/>
            <a:chExt cx="5597777" cy="4104456"/>
          </a:xfrm>
        </p:grpSpPr>
        <p:sp>
          <p:nvSpPr>
            <p:cNvPr id="78" name="Organigramme : Connecteur 77"/>
            <p:cNvSpPr/>
            <p:nvPr/>
          </p:nvSpPr>
          <p:spPr>
            <a:xfrm>
              <a:off x="4499992" y="4797152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000000">
                  <a:alpha val="36000"/>
                </a:srgb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79" name="Freeform 13"/>
            <p:cNvSpPr>
              <a:spLocks/>
            </p:cNvSpPr>
            <p:nvPr/>
          </p:nvSpPr>
          <p:spPr bwMode="auto">
            <a:xfrm rot="19072197">
              <a:off x="3961613" y="2884226"/>
              <a:ext cx="1151043" cy="1408112"/>
            </a:xfrm>
            <a:custGeom>
              <a:avLst/>
              <a:gdLst/>
              <a:ahLst/>
              <a:cxnLst>
                <a:cxn ang="0">
                  <a:pos x="1337" y="1761"/>
                </a:cxn>
                <a:cxn ang="0">
                  <a:pos x="1543" y="2468"/>
                </a:cxn>
                <a:cxn ang="0">
                  <a:pos x="1607" y="1903"/>
                </a:cxn>
                <a:cxn ang="0">
                  <a:pos x="1247" y="2275"/>
                </a:cxn>
                <a:cxn ang="0">
                  <a:pos x="1466" y="1954"/>
                </a:cxn>
                <a:cxn ang="0">
                  <a:pos x="2250" y="1710"/>
                </a:cxn>
                <a:cxn ang="0">
                  <a:pos x="1119" y="1813"/>
                </a:cxn>
                <a:cxn ang="0">
                  <a:pos x="1672" y="1028"/>
                </a:cxn>
                <a:cxn ang="0">
                  <a:pos x="1504" y="1285"/>
                </a:cxn>
                <a:cxn ang="0">
                  <a:pos x="1260" y="1363"/>
                </a:cxn>
                <a:cxn ang="0">
                  <a:pos x="1903" y="1195"/>
                </a:cxn>
                <a:cxn ang="0">
                  <a:pos x="1993" y="398"/>
                </a:cxn>
                <a:cxn ang="0">
                  <a:pos x="720" y="913"/>
                </a:cxn>
                <a:cxn ang="0">
                  <a:pos x="2674" y="1080"/>
                </a:cxn>
                <a:cxn ang="0">
                  <a:pos x="1839" y="797"/>
                </a:cxn>
                <a:cxn ang="0">
                  <a:pos x="1749" y="823"/>
                </a:cxn>
                <a:cxn ang="0">
                  <a:pos x="1659" y="643"/>
                </a:cxn>
                <a:cxn ang="0">
                  <a:pos x="2636" y="1491"/>
                </a:cxn>
                <a:cxn ang="0">
                  <a:pos x="2237" y="591"/>
                </a:cxn>
                <a:cxn ang="0">
                  <a:pos x="1337" y="1877"/>
                </a:cxn>
                <a:cxn ang="0">
                  <a:pos x="1929" y="1645"/>
                </a:cxn>
                <a:cxn ang="0">
                  <a:pos x="2289" y="2044"/>
                </a:cxn>
                <a:cxn ang="0">
                  <a:pos x="1916" y="1838"/>
                </a:cxn>
                <a:cxn ang="0">
                  <a:pos x="1659" y="2185"/>
                </a:cxn>
                <a:cxn ang="0">
                  <a:pos x="2057" y="1414"/>
                </a:cxn>
                <a:cxn ang="0">
                  <a:pos x="1466" y="2121"/>
                </a:cxn>
                <a:cxn ang="0">
                  <a:pos x="2764" y="2083"/>
                </a:cxn>
                <a:cxn ang="0">
                  <a:pos x="1774" y="1568"/>
                </a:cxn>
                <a:cxn ang="0">
                  <a:pos x="2623" y="424"/>
                </a:cxn>
                <a:cxn ang="0">
                  <a:pos x="1633" y="283"/>
                </a:cxn>
                <a:cxn ang="0">
                  <a:pos x="1530" y="1003"/>
                </a:cxn>
                <a:cxn ang="0">
                  <a:pos x="2263" y="591"/>
                </a:cxn>
                <a:cxn ang="0">
                  <a:pos x="1993" y="1363"/>
                </a:cxn>
                <a:cxn ang="0">
                  <a:pos x="849" y="1337"/>
                </a:cxn>
                <a:cxn ang="0">
                  <a:pos x="1839" y="745"/>
                </a:cxn>
                <a:cxn ang="0">
                  <a:pos x="2842" y="913"/>
                </a:cxn>
                <a:cxn ang="0">
                  <a:pos x="2983" y="488"/>
                </a:cxn>
                <a:cxn ang="0">
                  <a:pos x="2944" y="835"/>
                </a:cxn>
                <a:cxn ang="0">
                  <a:pos x="1710" y="553"/>
                </a:cxn>
                <a:cxn ang="0">
                  <a:pos x="1890" y="1517"/>
                </a:cxn>
                <a:cxn ang="0">
                  <a:pos x="2083" y="2173"/>
                </a:cxn>
                <a:cxn ang="0">
                  <a:pos x="2186" y="1285"/>
                </a:cxn>
                <a:cxn ang="0">
                  <a:pos x="1813" y="540"/>
                </a:cxn>
                <a:cxn ang="0">
                  <a:pos x="1543" y="1324"/>
                </a:cxn>
                <a:cxn ang="0">
                  <a:pos x="2237" y="1581"/>
                </a:cxn>
                <a:cxn ang="0">
                  <a:pos x="1929" y="874"/>
                </a:cxn>
                <a:cxn ang="0">
                  <a:pos x="2456" y="964"/>
                </a:cxn>
                <a:cxn ang="0">
                  <a:pos x="1363" y="1157"/>
                </a:cxn>
                <a:cxn ang="0">
                  <a:pos x="1620" y="1375"/>
                </a:cxn>
                <a:cxn ang="0">
                  <a:pos x="1543" y="2160"/>
                </a:cxn>
                <a:cxn ang="0">
                  <a:pos x="1839" y="1170"/>
                </a:cxn>
                <a:cxn ang="0">
                  <a:pos x="1774" y="1748"/>
                </a:cxn>
                <a:cxn ang="0">
                  <a:pos x="1376" y="2173"/>
                </a:cxn>
                <a:cxn ang="0">
                  <a:pos x="1954" y="2057"/>
                </a:cxn>
                <a:cxn ang="0">
                  <a:pos x="2032" y="463"/>
                </a:cxn>
                <a:cxn ang="0">
                  <a:pos x="2482" y="1645"/>
                </a:cxn>
                <a:cxn ang="0">
                  <a:pos x="1569" y="1311"/>
                </a:cxn>
                <a:cxn ang="0">
                  <a:pos x="2790" y="2108"/>
                </a:cxn>
                <a:cxn ang="0">
                  <a:pos x="3523" y="2340"/>
                </a:cxn>
              </a:cxnLst>
              <a:rect l="0" t="0" r="r" b="b"/>
              <a:pathLst>
                <a:path w="3613" h="2559">
                  <a:moveTo>
                    <a:pt x="0" y="1581"/>
                  </a:moveTo>
                  <a:cubicBezTo>
                    <a:pt x="50" y="1590"/>
                    <a:pt x="212" y="1555"/>
                    <a:pt x="334" y="1581"/>
                  </a:cubicBezTo>
                  <a:cubicBezTo>
                    <a:pt x="456" y="1607"/>
                    <a:pt x="639" y="1684"/>
                    <a:pt x="733" y="1735"/>
                  </a:cubicBezTo>
                  <a:cubicBezTo>
                    <a:pt x="811" y="1799"/>
                    <a:pt x="798" y="1855"/>
                    <a:pt x="900" y="1890"/>
                  </a:cubicBezTo>
                  <a:cubicBezTo>
                    <a:pt x="1048" y="1881"/>
                    <a:pt x="1096" y="1904"/>
                    <a:pt x="1196" y="1838"/>
                  </a:cubicBezTo>
                  <a:cubicBezTo>
                    <a:pt x="1205" y="1825"/>
                    <a:pt x="1209" y="1808"/>
                    <a:pt x="1222" y="1800"/>
                  </a:cubicBezTo>
                  <a:cubicBezTo>
                    <a:pt x="1245" y="1786"/>
                    <a:pt x="1273" y="1783"/>
                    <a:pt x="1299" y="1774"/>
                  </a:cubicBezTo>
                  <a:cubicBezTo>
                    <a:pt x="1312" y="1770"/>
                    <a:pt x="1325" y="1767"/>
                    <a:pt x="1337" y="1761"/>
                  </a:cubicBezTo>
                  <a:cubicBezTo>
                    <a:pt x="1354" y="1752"/>
                    <a:pt x="1371" y="1742"/>
                    <a:pt x="1389" y="1735"/>
                  </a:cubicBezTo>
                  <a:cubicBezTo>
                    <a:pt x="1403" y="1730"/>
                    <a:pt x="1495" y="1712"/>
                    <a:pt x="1504" y="1710"/>
                  </a:cubicBezTo>
                  <a:cubicBezTo>
                    <a:pt x="1556" y="1714"/>
                    <a:pt x="1609" y="1708"/>
                    <a:pt x="1659" y="1723"/>
                  </a:cubicBezTo>
                  <a:cubicBezTo>
                    <a:pt x="1682" y="1730"/>
                    <a:pt x="1699" y="1753"/>
                    <a:pt x="1710" y="1774"/>
                  </a:cubicBezTo>
                  <a:cubicBezTo>
                    <a:pt x="1757" y="1862"/>
                    <a:pt x="1756" y="1964"/>
                    <a:pt x="1787" y="2057"/>
                  </a:cubicBezTo>
                  <a:cubicBezTo>
                    <a:pt x="1782" y="2147"/>
                    <a:pt x="1812" y="2252"/>
                    <a:pt x="1762" y="2327"/>
                  </a:cubicBezTo>
                  <a:cubicBezTo>
                    <a:pt x="1727" y="2380"/>
                    <a:pt x="1679" y="2418"/>
                    <a:pt x="1620" y="2443"/>
                  </a:cubicBezTo>
                  <a:cubicBezTo>
                    <a:pt x="1595" y="2453"/>
                    <a:pt x="1543" y="2468"/>
                    <a:pt x="1543" y="2468"/>
                  </a:cubicBezTo>
                  <a:cubicBezTo>
                    <a:pt x="1368" y="2461"/>
                    <a:pt x="1157" y="2516"/>
                    <a:pt x="1067" y="2340"/>
                  </a:cubicBezTo>
                  <a:cubicBezTo>
                    <a:pt x="1045" y="2189"/>
                    <a:pt x="1092" y="2020"/>
                    <a:pt x="1003" y="1890"/>
                  </a:cubicBezTo>
                  <a:cubicBezTo>
                    <a:pt x="1022" y="1832"/>
                    <a:pt x="1019" y="1816"/>
                    <a:pt x="1106" y="1787"/>
                  </a:cubicBezTo>
                  <a:cubicBezTo>
                    <a:pt x="1132" y="1778"/>
                    <a:pt x="1157" y="1770"/>
                    <a:pt x="1183" y="1761"/>
                  </a:cubicBezTo>
                  <a:cubicBezTo>
                    <a:pt x="1196" y="1757"/>
                    <a:pt x="1222" y="1748"/>
                    <a:pt x="1222" y="1748"/>
                  </a:cubicBezTo>
                  <a:cubicBezTo>
                    <a:pt x="1252" y="1752"/>
                    <a:pt x="1284" y="1750"/>
                    <a:pt x="1312" y="1761"/>
                  </a:cubicBezTo>
                  <a:cubicBezTo>
                    <a:pt x="1341" y="1772"/>
                    <a:pt x="1361" y="1799"/>
                    <a:pt x="1389" y="1813"/>
                  </a:cubicBezTo>
                  <a:cubicBezTo>
                    <a:pt x="1464" y="1850"/>
                    <a:pt x="1525" y="1882"/>
                    <a:pt x="1607" y="1903"/>
                  </a:cubicBezTo>
                  <a:cubicBezTo>
                    <a:pt x="1791" y="1899"/>
                    <a:pt x="1977" y="1909"/>
                    <a:pt x="2160" y="1890"/>
                  </a:cubicBezTo>
                  <a:cubicBezTo>
                    <a:pt x="2169" y="1889"/>
                    <a:pt x="2329" y="1793"/>
                    <a:pt x="2340" y="1787"/>
                  </a:cubicBezTo>
                  <a:cubicBezTo>
                    <a:pt x="2382" y="1731"/>
                    <a:pt x="2384" y="1709"/>
                    <a:pt x="2404" y="1645"/>
                  </a:cubicBezTo>
                  <a:cubicBezTo>
                    <a:pt x="2382" y="1575"/>
                    <a:pt x="2343" y="1582"/>
                    <a:pt x="2276" y="1568"/>
                  </a:cubicBezTo>
                  <a:cubicBezTo>
                    <a:pt x="2246" y="1572"/>
                    <a:pt x="2212" y="1565"/>
                    <a:pt x="2186" y="1581"/>
                  </a:cubicBezTo>
                  <a:cubicBezTo>
                    <a:pt x="2071" y="1653"/>
                    <a:pt x="2027" y="1789"/>
                    <a:pt x="1929" y="1877"/>
                  </a:cubicBezTo>
                  <a:cubicBezTo>
                    <a:pt x="1860" y="1939"/>
                    <a:pt x="1784" y="1977"/>
                    <a:pt x="1710" y="2031"/>
                  </a:cubicBezTo>
                  <a:cubicBezTo>
                    <a:pt x="1571" y="2132"/>
                    <a:pt x="1418" y="2236"/>
                    <a:pt x="1247" y="2275"/>
                  </a:cubicBezTo>
                  <a:cubicBezTo>
                    <a:pt x="1183" y="2271"/>
                    <a:pt x="1118" y="2273"/>
                    <a:pt x="1054" y="2263"/>
                  </a:cubicBezTo>
                  <a:cubicBezTo>
                    <a:pt x="1037" y="2260"/>
                    <a:pt x="940" y="2220"/>
                    <a:pt x="913" y="2211"/>
                  </a:cubicBezTo>
                  <a:cubicBezTo>
                    <a:pt x="873" y="2095"/>
                    <a:pt x="950" y="2059"/>
                    <a:pt x="1016" y="1993"/>
                  </a:cubicBezTo>
                  <a:cubicBezTo>
                    <a:pt x="1031" y="1978"/>
                    <a:pt x="1036" y="1953"/>
                    <a:pt x="1054" y="1941"/>
                  </a:cubicBezTo>
                  <a:cubicBezTo>
                    <a:pt x="1121" y="1895"/>
                    <a:pt x="1219" y="1852"/>
                    <a:pt x="1299" y="1825"/>
                  </a:cubicBezTo>
                  <a:cubicBezTo>
                    <a:pt x="1316" y="1838"/>
                    <a:pt x="1335" y="1849"/>
                    <a:pt x="1350" y="1864"/>
                  </a:cubicBezTo>
                  <a:cubicBezTo>
                    <a:pt x="1369" y="1883"/>
                    <a:pt x="1380" y="1911"/>
                    <a:pt x="1402" y="1928"/>
                  </a:cubicBezTo>
                  <a:cubicBezTo>
                    <a:pt x="1420" y="1942"/>
                    <a:pt x="1445" y="1944"/>
                    <a:pt x="1466" y="1954"/>
                  </a:cubicBezTo>
                  <a:cubicBezTo>
                    <a:pt x="1535" y="1989"/>
                    <a:pt x="1582" y="2016"/>
                    <a:pt x="1659" y="2031"/>
                  </a:cubicBezTo>
                  <a:cubicBezTo>
                    <a:pt x="1848" y="2023"/>
                    <a:pt x="1925" y="2039"/>
                    <a:pt x="2070" y="1993"/>
                  </a:cubicBezTo>
                  <a:cubicBezTo>
                    <a:pt x="2165" y="2015"/>
                    <a:pt x="2238" y="2076"/>
                    <a:pt x="2314" y="2134"/>
                  </a:cubicBezTo>
                  <a:cubicBezTo>
                    <a:pt x="2323" y="2113"/>
                    <a:pt x="2340" y="2093"/>
                    <a:pt x="2340" y="2070"/>
                  </a:cubicBezTo>
                  <a:cubicBezTo>
                    <a:pt x="2340" y="2047"/>
                    <a:pt x="2320" y="2028"/>
                    <a:pt x="2314" y="2005"/>
                  </a:cubicBezTo>
                  <a:cubicBezTo>
                    <a:pt x="2302" y="1959"/>
                    <a:pt x="2298" y="1911"/>
                    <a:pt x="2289" y="1864"/>
                  </a:cubicBezTo>
                  <a:cubicBezTo>
                    <a:pt x="2284" y="1838"/>
                    <a:pt x="2282" y="1812"/>
                    <a:pt x="2276" y="1787"/>
                  </a:cubicBezTo>
                  <a:cubicBezTo>
                    <a:pt x="2269" y="1761"/>
                    <a:pt x="2250" y="1710"/>
                    <a:pt x="2250" y="1710"/>
                  </a:cubicBezTo>
                  <a:cubicBezTo>
                    <a:pt x="2235" y="1623"/>
                    <a:pt x="2241" y="1572"/>
                    <a:pt x="2147" y="1543"/>
                  </a:cubicBezTo>
                  <a:cubicBezTo>
                    <a:pt x="2100" y="1556"/>
                    <a:pt x="2050" y="1560"/>
                    <a:pt x="2006" y="1581"/>
                  </a:cubicBezTo>
                  <a:cubicBezTo>
                    <a:pt x="1959" y="1603"/>
                    <a:pt x="1877" y="1671"/>
                    <a:pt x="1877" y="1671"/>
                  </a:cubicBezTo>
                  <a:cubicBezTo>
                    <a:pt x="1832" y="1765"/>
                    <a:pt x="1873" y="1697"/>
                    <a:pt x="1762" y="1800"/>
                  </a:cubicBezTo>
                  <a:cubicBezTo>
                    <a:pt x="1493" y="2050"/>
                    <a:pt x="1811" y="1754"/>
                    <a:pt x="1620" y="1967"/>
                  </a:cubicBezTo>
                  <a:cubicBezTo>
                    <a:pt x="1594" y="1996"/>
                    <a:pt x="1558" y="2016"/>
                    <a:pt x="1530" y="2044"/>
                  </a:cubicBezTo>
                  <a:cubicBezTo>
                    <a:pt x="1479" y="2040"/>
                    <a:pt x="1426" y="2042"/>
                    <a:pt x="1376" y="2031"/>
                  </a:cubicBezTo>
                  <a:cubicBezTo>
                    <a:pt x="1263" y="2006"/>
                    <a:pt x="1178" y="1903"/>
                    <a:pt x="1119" y="1813"/>
                  </a:cubicBezTo>
                  <a:cubicBezTo>
                    <a:pt x="1115" y="1787"/>
                    <a:pt x="1104" y="1761"/>
                    <a:pt x="1106" y="1735"/>
                  </a:cubicBezTo>
                  <a:cubicBezTo>
                    <a:pt x="1108" y="1712"/>
                    <a:pt x="1124" y="1693"/>
                    <a:pt x="1132" y="1671"/>
                  </a:cubicBezTo>
                  <a:cubicBezTo>
                    <a:pt x="1158" y="1601"/>
                    <a:pt x="1203" y="1553"/>
                    <a:pt x="1273" y="1530"/>
                  </a:cubicBezTo>
                  <a:cubicBezTo>
                    <a:pt x="1397" y="1345"/>
                    <a:pt x="1806" y="1455"/>
                    <a:pt x="1916" y="1453"/>
                  </a:cubicBezTo>
                  <a:cubicBezTo>
                    <a:pt x="1929" y="1431"/>
                    <a:pt x="1946" y="1412"/>
                    <a:pt x="1954" y="1388"/>
                  </a:cubicBezTo>
                  <a:cubicBezTo>
                    <a:pt x="1998" y="1266"/>
                    <a:pt x="1944" y="1122"/>
                    <a:pt x="1890" y="1015"/>
                  </a:cubicBezTo>
                  <a:cubicBezTo>
                    <a:pt x="1882" y="999"/>
                    <a:pt x="1856" y="1007"/>
                    <a:pt x="1839" y="1003"/>
                  </a:cubicBezTo>
                  <a:cubicBezTo>
                    <a:pt x="1783" y="1011"/>
                    <a:pt x="1726" y="1014"/>
                    <a:pt x="1672" y="1028"/>
                  </a:cubicBezTo>
                  <a:cubicBezTo>
                    <a:pt x="1647" y="1035"/>
                    <a:pt x="1520" y="1109"/>
                    <a:pt x="1504" y="1118"/>
                  </a:cubicBezTo>
                  <a:cubicBezTo>
                    <a:pt x="1442" y="1152"/>
                    <a:pt x="1374" y="1173"/>
                    <a:pt x="1312" y="1208"/>
                  </a:cubicBezTo>
                  <a:cubicBezTo>
                    <a:pt x="1280" y="1226"/>
                    <a:pt x="1256" y="1258"/>
                    <a:pt x="1222" y="1273"/>
                  </a:cubicBezTo>
                  <a:cubicBezTo>
                    <a:pt x="1176" y="1294"/>
                    <a:pt x="1069" y="1320"/>
                    <a:pt x="1003" y="1337"/>
                  </a:cubicBezTo>
                  <a:cubicBezTo>
                    <a:pt x="954" y="1333"/>
                    <a:pt x="733" y="1354"/>
                    <a:pt x="810" y="1221"/>
                  </a:cubicBezTo>
                  <a:cubicBezTo>
                    <a:pt x="818" y="1207"/>
                    <a:pt x="836" y="1204"/>
                    <a:pt x="849" y="1195"/>
                  </a:cubicBezTo>
                  <a:cubicBezTo>
                    <a:pt x="1055" y="1207"/>
                    <a:pt x="1249" y="1239"/>
                    <a:pt x="1453" y="1260"/>
                  </a:cubicBezTo>
                  <a:cubicBezTo>
                    <a:pt x="1470" y="1268"/>
                    <a:pt x="1486" y="1278"/>
                    <a:pt x="1504" y="1285"/>
                  </a:cubicBezTo>
                  <a:cubicBezTo>
                    <a:pt x="1529" y="1295"/>
                    <a:pt x="1582" y="1311"/>
                    <a:pt x="1582" y="1311"/>
                  </a:cubicBezTo>
                  <a:cubicBezTo>
                    <a:pt x="1702" y="1306"/>
                    <a:pt x="1892" y="1345"/>
                    <a:pt x="1993" y="1247"/>
                  </a:cubicBezTo>
                  <a:cubicBezTo>
                    <a:pt x="1989" y="1217"/>
                    <a:pt x="2009" y="1165"/>
                    <a:pt x="1980" y="1157"/>
                  </a:cubicBezTo>
                  <a:cubicBezTo>
                    <a:pt x="1925" y="1141"/>
                    <a:pt x="1869" y="1183"/>
                    <a:pt x="1813" y="1195"/>
                  </a:cubicBezTo>
                  <a:cubicBezTo>
                    <a:pt x="1721" y="1215"/>
                    <a:pt x="1637" y="1257"/>
                    <a:pt x="1543" y="1273"/>
                  </a:cubicBezTo>
                  <a:cubicBezTo>
                    <a:pt x="1479" y="1284"/>
                    <a:pt x="1414" y="1287"/>
                    <a:pt x="1350" y="1298"/>
                  </a:cubicBezTo>
                  <a:cubicBezTo>
                    <a:pt x="1329" y="1307"/>
                    <a:pt x="1305" y="1311"/>
                    <a:pt x="1286" y="1324"/>
                  </a:cubicBezTo>
                  <a:cubicBezTo>
                    <a:pt x="1273" y="1333"/>
                    <a:pt x="1275" y="1367"/>
                    <a:pt x="1260" y="1363"/>
                  </a:cubicBezTo>
                  <a:cubicBezTo>
                    <a:pt x="1241" y="1358"/>
                    <a:pt x="1241" y="1329"/>
                    <a:pt x="1234" y="1311"/>
                  </a:cubicBezTo>
                  <a:cubicBezTo>
                    <a:pt x="1220" y="1277"/>
                    <a:pt x="1209" y="1242"/>
                    <a:pt x="1196" y="1208"/>
                  </a:cubicBezTo>
                  <a:cubicBezTo>
                    <a:pt x="1192" y="1174"/>
                    <a:pt x="1180" y="1140"/>
                    <a:pt x="1183" y="1105"/>
                  </a:cubicBezTo>
                  <a:cubicBezTo>
                    <a:pt x="1185" y="1082"/>
                    <a:pt x="1186" y="1043"/>
                    <a:pt x="1209" y="1041"/>
                  </a:cubicBezTo>
                  <a:cubicBezTo>
                    <a:pt x="1282" y="1033"/>
                    <a:pt x="1354" y="1069"/>
                    <a:pt x="1427" y="1080"/>
                  </a:cubicBezTo>
                  <a:cubicBezTo>
                    <a:pt x="1470" y="1086"/>
                    <a:pt x="1513" y="1089"/>
                    <a:pt x="1556" y="1093"/>
                  </a:cubicBezTo>
                  <a:cubicBezTo>
                    <a:pt x="1590" y="1106"/>
                    <a:pt x="1624" y="1121"/>
                    <a:pt x="1659" y="1131"/>
                  </a:cubicBezTo>
                  <a:cubicBezTo>
                    <a:pt x="1740" y="1155"/>
                    <a:pt x="1903" y="1195"/>
                    <a:pt x="1903" y="1195"/>
                  </a:cubicBezTo>
                  <a:cubicBezTo>
                    <a:pt x="1963" y="1231"/>
                    <a:pt x="2025" y="1248"/>
                    <a:pt x="2083" y="1285"/>
                  </a:cubicBezTo>
                  <a:cubicBezTo>
                    <a:pt x="2126" y="1281"/>
                    <a:pt x="2171" y="1286"/>
                    <a:pt x="2212" y="1273"/>
                  </a:cubicBezTo>
                  <a:cubicBezTo>
                    <a:pt x="2297" y="1247"/>
                    <a:pt x="2312" y="1176"/>
                    <a:pt x="2340" y="1105"/>
                  </a:cubicBezTo>
                  <a:cubicBezTo>
                    <a:pt x="2344" y="1007"/>
                    <a:pt x="2342" y="908"/>
                    <a:pt x="2353" y="810"/>
                  </a:cubicBezTo>
                  <a:cubicBezTo>
                    <a:pt x="2355" y="793"/>
                    <a:pt x="2407" y="672"/>
                    <a:pt x="2417" y="643"/>
                  </a:cubicBezTo>
                  <a:cubicBezTo>
                    <a:pt x="2289" y="513"/>
                    <a:pt x="2438" y="653"/>
                    <a:pt x="2314" y="565"/>
                  </a:cubicBezTo>
                  <a:cubicBezTo>
                    <a:pt x="2263" y="529"/>
                    <a:pt x="2238" y="497"/>
                    <a:pt x="2173" y="475"/>
                  </a:cubicBezTo>
                  <a:cubicBezTo>
                    <a:pt x="2109" y="427"/>
                    <a:pt x="2067" y="423"/>
                    <a:pt x="1993" y="398"/>
                  </a:cubicBezTo>
                  <a:cubicBezTo>
                    <a:pt x="1942" y="402"/>
                    <a:pt x="1888" y="396"/>
                    <a:pt x="1839" y="411"/>
                  </a:cubicBezTo>
                  <a:cubicBezTo>
                    <a:pt x="1812" y="419"/>
                    <a:pt x="1794" y="444"/>
                    <a:pt x="1774" y="463"/>
                  </a:cubicBezTo>
                  <a:cubicBezTo>
                    <a:pt x="1730" y="504"/>
                    <a:pt x="1689" y="548"/>
                    <a:pt x="1646" y="591"/>
                  </a:cubicBezTo>
                  <a:cubicBezTo>
                    <a:pt x="1319" y="918"/>
                    <a:pt x="1641" y="535"/>
                    <a:pt x="1389" y="848"/>
                  </a:cubicBezTo>
                  <a:cubicBezTo>
                    <a:pt x="1359" y="885"/>
                    <a:pt x="1301" y="903"/>
                    <a:pt x="1260" y="925"/>
                  </a:cubicBezTo>
                  <a:cubicBezTo>
                    <a:pt x="1177" y="971"/>
                    <a:pt x="1212" y="962"/>
                    <a:pt x="1119" y="1003"/>
                  </a:cubicBezTo>
                  <a:cubicBezTo>
                    <a:pt x="1060" y="1029"/>
                    <a:pt x="989" y="1028"/>
                    <a:pt x="926" y="1041"/>
                  </a:cubicBezTo>
                  <a:cubicBezTo>
                    <a:pt x="762" y="1027"/>
                    <a:pt x="745" y="1062"/>
                    <a:pt x="720" y="913"/>
                  </a:cubicBezTo>
                  <a:cubicBezTo>
                    <a:pt x="1000" y="883"/>
                    <a:pt x="1276" y="868"/>
                    <a:pt x="1556" y="848"/>
                  </a:cubicBezTo>
                  <a:cubicBezTo>
                    <a:pt x="1659" y="857"/>
                    <a:pt x="1770" y="832"/>
                    <a:pt x="1864" y="874"/>
                  </a:cubicBezTo>
                  <a:cubicBezTo>
                    <a:pt x="1900" y="890"/>
                    <a:pt x="1865" y="953"/>
                    <a:pt x="1877" y="990"/>
                  </a:cubicBezTo>
                  <a:cubicBezTo>
                    <a:pt x="1882" y="1005"/>
                    <a:pt x="1960" y="1061"/>
                    <a:pt x="1967" y="1067"/>
                  </a:cubicBezTo>
                  <a:cubicBezTo>
                    <a:pt x="2019" y="1063"/>
                    <a:pt x="2072" y="1068"/>
                    <a:pt x="2122" y="1054"/>
                  </a:cubicBezTo>
                  <a:cubicBezTo>
                    <a:pt x="2137" y="1050"/>
                    <a:pt x="2135" y="1025"/>
                    <a:pt x="2147" y="1015"/>
                  </a:cubicBezTo>
                  <a:cubicBezTo>
                    <a:pt x="2158" y="1007"/>
                    <a:pt x="2173" y="1007"/>
                    <a:pt x="2186" y="1003"/>
                  </a:cubicBezTo>
                  <a:cubicBezTo>
                    <a:pt x="2417" y="1028"/>
                    <a:pt x="2489" y="1033"/>
                    <a:pt x="2674" y="1080"/>
                  </a:cubicBezTo>
                  <a:cubicBezTo>
                    <a:pt x="2717" y="1071"/>
                    <a:pt x="2783" y="1093"/>
                    <a:pt x="2803" y="1054"/>
                  </a:cubicBezTo>
                  <a:cubicBezTo>
                    <a:pt x="2834" y="992"/>
                    <a:pt x="2796" y="917"/>
                    <a:pt x="2790" y="848"/>
                  </a:cubicBezTo>
                  <a:cubicBezTo>
                    <a:pt x="2779" y="714"/>
                    <a:pt x="2710" y="606"/>
                    <a:pt x="2572" y="578"/>
                  </a:cubicBezTo>
                  <a:cubicBezTo>
                    <a:pt x="2516" y="582"/>
                    <a:pt x="2459" y="581"/>
                    <a:pt x="2404" y="591"/>
                  </a:cubicBezTo>
                  <a:cubicBezTo>
                    <a:pt x="2389" y="594"/>
                    <a:pt x="2380" y="610"/>
                    <a:pt x="2366" y="617"/>
                  </a:cubicBezTo>
                  <a:cubicBezTo>
                    <a:pt x="2345" y="627"/>
                    <a:pt x="2324" y="635"/>
                    <a:pt x="2302" y="643"/>
                  </a:cubicBezTo>
                  <a:cubicBezTo>
                    <a:pt x="2175" y="688"/>
                    <a:pt x="2057" y="742"/>
                    <a:pt x="1929" y="784"/>
                  </a:cubicBezTo>
                  <a:cubicBezTo>
                    <a:pt x="1900" y="794"/>
                    <a:pt x="1869" y="791"/>
                    <a:pt x="1839" y="797"/>
                  </a:cubicBezTo>
                  <a:cubicBezTo>
                    <a:pt x="1804" y="804"/>
                    <a:pt x="1771" y="818"/>
                    <a:pt x="1736" y="823"/>
                  </a:cubicBezTo>
                  <a:cubicBezTo>
                    <a:pt x="1655" y="835"/>
                    <a:pt x="1492" y="848"/>
                    <a:pt x="1492" y="848"/>
                  </a:cubicBezTo>
                  <a:cubicBezTo>
                    <a:pt x="1350" y="844"/>
                    <a:pt x="1208" y="851"/>
                    <a:pt x="1067" y="835"/>
                  </a:cubicBezTo>
                  <a:cubicBezTo>
                    <a:pt x="1054" y="833"/>
                    <a:pt x="1054" y="810"/>
                    <a:pt x="1054" y="797"/>
                  </a:cubicBezTo>
                  <a:cubicBezTo>
                    <a:pt x="1054" y="709"/>
                    <a:pt x="1056" y="726"/>
                    <a:pt x="1119" y="694"/>
                  </a:cubicBezTo>
                  <a:cubicBezTo>
                    <a:pt x="1235" y="705"/>
                    <a:pt x="1354" y="703"/>
                    <a:pt x="1466" y="733"/>
                  </a:cubicBezTo>
                  <a:cubicBezTo>
                    <a:pt x="1520" y="748"/>
                    <a:pt x="1568" y="781"/>
                    <a:pt x="1620" y="797"/>
                  </a:cubicBezTo>
                  <a:cubicBezTo>
                    <a:pt x="1662" y="810"/>
                    <a:pt x="1706" y="814"/>
                    <a:pt x="1749" y="823"/>
                  </a:cubicBezTo>
                  <a:cubicBezTo>
                    <a:pt x="1792" y="832"/>
                    <a:pt x="1877" y="848"/>
                    <a:pt x="1877" y="848"/>
                  </a:cubicBezTo>
                  <a:cubicBezTo>
                    <a:pt x="2042" y="835"/>
                    <a:pt x="2189" y="797"/>
                    <a:pt x="2353" y="784"/>
                  </a:cubicBezTo>
                  <a:cubicBezTo>
                    <a:pt x="2460" y="729"/>
                    <a:pt x="2420" y="680"/>
                    <a:pt x="2404" y="540"/>
                  </a:cubicBezTo>
                  <a:cubicBezTo>
                    <a:pt x="2404" y="537"/>
                    <a:pt x="2381" y="465"/>
                    <a:pt x="2379" y="463"/>
                  </a:cubicBezTo>
                  <a:cubicBezTo>
                    <a:pt x="2348" y="426"/>
                    <a:pt x="2324" y="365"/>
                    <a:pt x="2276" y="360"/>
                  </a:cubicBezTo>
                  <a:cubicBezTo>
                    <a:pt x="2237" y="356"/>
                    <a:pt x="2199" y="351"/>
                    <a:pt x="2160" y="347"/>
                  </a:cubicBezTo>
                  <a:cubicBezTo>
                    <a:pt x="2104" y="360"/>
                    <a:pt x="2047" y="367"/>
                    <a:pt x="1993" y="385"/>
                  </a:cubicBezTo>
                  <a:cubicBezTo>
                    <a:pt x="1856" y="431"/>
                    <a:pt x="1763" y="553"/>
                    <a:pt x="1659" y="643"/>
                  </a:cubicBezTo>
                  <a:cubicBezTo>
                    <a:pt x="1543" y="743"/>
                    <a:pt x="1383" y="812"/>
                    <a:pt x="1234" y="835"/>
                  </a:cubicBezTo>
                  <a:cubicBezTo>
                    <a:pt x="1170" y="857"/>
                    <a:pt x="1146" y="832"/>
                    <a:pt x="1093" y="797"/>
                  </a:cubicBezTo>
                  <a:cubicBezTo>
                    <a:pt x="1471" y="779"/>
                    <a:pt x="1846" y="740"/>
                    <a:pt x="2224" y="758"/>
                  </a:cubicBezTo>
                  <a:cubicBezTo>
                    <a:pt x="2260" y="1005"/>
                    <a:pt x="2316" y="1221"/>
                    <a:pt x="2417" y="1453"/>
                  </a:cubicBezTo>
                  <a:cubicBezTo>
                    <a:pt x="2452" y="1533"/>
                    <a:pt x="2483" y="1597"/>
                    <a:pt x="2546" y="1658"/>
                  </a:cubicBezTo>
                  <a:cubicBezTo>
                    <a:pt x="2563" y="1650"/>
                    <a:pt x="2586" y="1648"/>
                    <a:pt x="2597" y="1633"/>
                  </a:cubicBezTo>
                  <a:cubicBezTo>
                    <a:pt x="2610" y="1615"/>
                    <a:pt x="2604" y="1589"/>
                    <a:pt x="2610" y="1568"/>
                  </a:cubicBezTo>
                  <a:cubicBezTo>
                    <a:pt x="2617" y="1542"/>
                    <a:pt x="2627" y="1517"/>
                    <a:pt x="2636" y="1491"/>
                  </a:cubicBezTo>
                  <a:cubicBezTo>
                    <a:pt x="2649" y="1390"/>
                    <a:pt x="2669" y="1295"/>
                    <a:pt x="2687" y="1195"/>
                  </a:cubicBezTo>
                  <a:cubicBezTo>
                    <a:pt x="2709" y="1076"/>
                    <a:pt x="2713" y="964"/>
                    <a:pt x="2752" y="848"/>
                  </a:cubicBezTo>
                  <a:cubicBezTo>
                    <a:pt x="2748" y="784"/>
                    <a:pt x="2749" y="719"/>
                    <a:pt x="2739" y="655"/>
                  </a:cubicBezTo>
                  <a:cubicBezTo>
                    <a:pt x="2730" y="600"/>
                    <a:pt x="2656" y="493"/>
                    <a:pt x="2623" y="450"/>
                  </a:cubicBezTo>
                  <a:cubicBezTo>
                    <a:pt x="2602" y="386"/>
                    <a:pt x="2567" y="380"/>
                    <a:pt x="2507" y="360"/>
                  </a:cubicBezTo>
                  <a:cubicBezTo>
                    <a:pt x="2484" y="375"/>
                    <a:pt x="2434" y="407"/>
                    <a:pt x="2417" y="424"/>
                  </a:cubicBezTo>
                  <a:cubicBezTo>
                    <a:pt x="2402" y="439"/>
                    <a:pt x="2395" y="461"/>
                    <a:pt x="2379" y="475"/>
                  </a:cubicBezTo>
                  <a:cubicBezTo>
                    <a:pt x="2334" y="517"/>
                    <a:pt x="2284" y="552"/>
                    <a:pt x="2237" y="591"/>
                  </a:cubicBezTo>
                  <a:cubicBezTo>
                    <a:pt x="2216" y="608"/>
                    <a:pt x="2063" y="659"/>
                    <a:pt x="2044" y="668"/>
                  </a:cubicBezTo>
                  <a:cubicBezTo>
                    <a:pt x="2021" y="678"/>
                    <a:pt x="2002" y="695"/>
                    <a:pt x="1980" y="707"/>
                  </a:cubicBezTo>
                  <a:cubicBezTo>
                    <a:pt x="1833" y="785"/>
                    <a:pt x="1762" y="790"/>
                    <a:pt x="1697" y="951"/>
                  </a:cubicBezTo>
                  <a:cubicBezTo>
                    <a:pt x="1693" y="1002"/>
                    <a:pt x="1684" y="1053"/>
                    <a:pt x="1684" y="1105"/>
                  </a:cubicBezTo>
                  <a:cubicBezTo>
                    <a:pt x="1684" y="1295"/>
                    <a:pt x="1759" y="1523"/>
                    <a:pt x="1607" y="1671"/>
                  </a:cubicBezTo>
                  <a:cubicBezTo>
                    <a:pt x="1585" y="1737"/>
                    <a:pt x="1524" y="1909"/>
                    <a:pt x="1479" y="1954"/>
                  </a:cubicBezTo>
                  <a:cubicBezTo>
                    <a:pt x="1425" y="2008"/>
                    <a:pt x="1451" y="1978"/>
                    <a:pt x="1402" y="2044"/>
                  </a:cubicBezTo>
                  <a:cubicBezTo>
                    <a:pt x="1380" y="1988"/>
                    <a:pt x="1357" y="1933"/>
                    <a:pt x="1337" y="1877"/>
                  </a:cubicBezTo>
                  <a:cubicBezTo>
                    <a:pt x="1322" y="1835"/>
                    <a:pt x="1319" y="1788"/>
                    <a:pt x="1299" y="1748"/>
                  </a:cubicBezTo>
                  <a:cubicBezTo>
                    <a:pt x="1280" y="1710"/>
                    <a:pt x="1245" y="1681"/>
                    <a:pt x="1222" y="1645"/>
                  </a:cubicBezTo>
                  <a:cubicBezTo>
                    <a:pt x="1202" y="1613"/>
                    <a:pt x="1188" y="1577"/>
                    <a:pt x="1170" y="1543"/>
                  </a:cubicBezTo>
                  <a:cubicBezTo>
                    <a:pt x="1154" y="1513"/>
                    <a:pt x="1134" y="1484"/>
                    <a:pt x="1119" y="1453"/>
                  </a:cubicBezTo>
                  <a:cubicBezTo>
                    <a:pt x="1113" y="1441"/>
                    <a:pt x="1093" y="1411"/>
                    <a:pt x="1106" y="1414"/>
                  </a:cubicBezTo>
                  <a:cubicBezTo>
                    <a:pt x="1191" y="1430"/>
                    <a:pt x="1249" y="1550"/>
                    <a:pt x="1299" y="1607"/>
                  </a:cubicBezTo>
                  <a:cubicBezTo>
                    <a:pt x="1345" y="1659"/>
                    <a:pt x="1414" y="1675"/>
                    <a:pt x="1479" y="1697"/>
                  </a:cubicBezTo>
                  <a:cubicBezTo>
                    <a:pt x="1685" y="1690"/>
                    <a:pt x="1790" y="1738"/>
                    <a:pt x="1929" y="1645"/>
                  </a:cubicBezTo>
                  <a:cubicBezTo>
                    <a:pt x="1965" y="1467"/>
                    <a:pt x="1926" y="1679"/>
                    <a:pt x="1954" y="1285"/>
                  </a:cubicBezTo>
                  <a:cubicBezTo>
                    <a:pt x="1960" y="1200"/>
                    <a:pt x="1994" y="1141"/>
                    <a:pt x="2019" y="1067"/>
                  </a:cubicBezTo>
                  <a:cubicBezTo>
                    <a:pt x="2004" y="1228"/>
                    <a:pt x="1988" y="1417"/>
                    <a:pt x="2057" y="1568"/>
                  </a:cubicBezTo>
                  <a:cubicBezTo>
                    <a:pt x="2069" y="1593"/>
                    <a:pt x="2093" y="1610"/>
                    <a:pt x="2109" y="1633"/>
                  </a:cubicBezTo>
                  <a:cubicBezTo>
                    <a:pt x="2123" y="1653"/>
                    <a:pt x="2128" y="1681"/>
                    <a:pt x="2147" y="1697"/>
                  </a:cubicBezTo>
                  <a:cubicBezTo>
                    <a:pt x="2197" y="1741"/>
                    <a:pt x="2337" y="1757"/>
                    <a:pt x="2404" y="1774"/>
                  </a:cubicBezTo>
                  <a:cubicBezTo>
                    <a:pt x="2382" y="1829"/>
                    <a:pt x="2365" y="1887"/>
                    <a:pt x="2340" y="1941"/>
                  </a:cubicBezTo>
                  <a:cubicBezTo>
                    <a:pt x="2324" y="1976"/>
                    <a:pt x="2300" y="2007"/>
                    <a:pt x="2289" y="2044"/>
                  </a:cubicBezTo>
                  <a:cubicBezTo>
                    <a:pt x="2257" y="2156"/>
                    <a:pt x="2275" y="2105"/>
                    <a:pt x="2237" y="2198"/>
                  </a:cubicBezTo>
                  <a:cubicBezTo>
                    <a:pt x="2233" y="2237"/>
                    <a:pt x="2224" y="2275"/>
                    <a:pt x="2224" y="2314"/>
                  </a:cubicBezTo>
                  <a:cubicBezTo>
                    <a:pt x="2224" y="2332"/>
                    <a:pt x="2227" y="2380"/>
                    <a:pt x="2237" y="2365"/>
                  </a:cubicBezTo>
                  <a:cubicBezTo>
                    <a:pt x="2254" y="2340"/>
                    <a:pt x="2241" y="2304"/>
                    <a:pt x="2250" y="2275"/>
                  </a:cubicBezTo>
                  <a:cubicBezTo>
                    <a:pt x="2254" y="2260"/>
                    <a:pt x="2267" y="2250"/>
                    <a:pt x="2276" y="2237"/>
                  </a:cubicBezTo>
                  <a:cubicBezTo>
                    <a:pt x="2284" y="2207"/>
                    <a:pt x="2306" y="2178"/>
                    <a:pt x="2302" y="2147"/>
                  </a:cubicBezTo>
                  <a:cubicBezTo>
                    <a:pt x="2293" y="2067"/>
                    <a:pt x="2246" y="2036"/>
                    <a:pt x="2186" y="1993"/>
                  </a:cubicBezTo>
                  <a:cubicBezTo>
                    <a:pt x="2104" y="1935"/>
                    <a:pt x="2009" y="1880"/>
                    <a:pt x="1916" y="1838"/>
                  </a:cubicBezTo>
                  <a:cubicBezTo>
                    <a:pt x="1891" y="1827"/>
                    <a:pt x="1806" y="1816"/>
                    <a:pt x="1787" y="1813"/>
                  </a:cubicBezTo>
                  <a:cubicBezTo>
                    <a:pt x="1766" y="1817"/>
                    <a:pt x="1740" y="1811"/>
                    <a:pt x="1723" y="1825"/>
                  </a:cubicBezTo>
                  <a:cubicBezTo>
                    <a:pt x="1709" y="1836"/>
                    <a:pt x="1713" y="1859"/>
                    <a:pt x="1710" y="1877"/>
                  </a:cubicBezTo>
                  <a:cubicBezTo>
                    <a:pt x="1694" y="1978"/>
                    <a:pt x="1707" y="1992"/>
                    <a:pt x="1672" y="2083"/>
                  </a:cubicBezTo>
                  <a:cubicBezTo>
                    <a:pt x="1640" y="2168"/>
                    <a:pt x="1530" y="2327"/>
                    <a:pt x="1466" y="2391"/>
                  </a:cubicBezTo>
                  <a:cubicBezTo>
                    <a:pt x="1457" y="2378"/>
                    <a:pt x="1442" y="2368"/>
                    <a:pt x="1440" y="2353"/>
                  </a:cubicBezTo>
                  <a:cubicBezTo>
                    <a:pt x="1430" y="2252"/>
                    <a:pt x="1442" y="2272"/>
                    <a:pt x="1504" y="2237"/>
                  </a:cubicBezTo>
                  <a:cubicBezTo>
                    <a:pt x="1604" y="2181"/>
                    <a:pt x="1534" y="2203"/>
                    <a:pt x="1659" y="2185"/>
                  </a:cubicBezTo>
                  <a:cubicBezTo>
                    <a:pt x="1745" y="2158"/>
                    <a:pt x="1798" y="2163"/>
                    <a:pt x="1890" y="2173"/>
                  </a:cubicBezTo>
                  <a:cubicBezTo>
                    <a:pt x="1928" y="2223"/>
                    <a:pt x="1934" y="2257"/>
                    <a:pt x="1993" y="2275"/>
                  </a:cubicBezTo>
                  <a:cubicBezTo>
                    <a:pt x="2074" y="2356"/>
                    <a:pt x="2157" y="2325"/>
                    <a:pt x="2263" y="2314"/>
                  </a:cubicBezTo>
                  <a:cubicBezTo>
                    <a:pt x="2325" y="2293"/>
                    <a:pt x="2338" y="2259"/>
                    <a:pt x="2353" y="2198"/>
                  </a:cubicBezTo>
                  <a:cubicBezTo>
                    <a:pt x="2374" y="1881"/>
                    <a:pt x="2370" y="2069"/>
                    <a:pt x="2340" y="1633"/>
                  </a:cubicBezTo>
                  <a:cubicBezTo>
                    <a:pt x="2337" y="1594"/>
                    <a:pt x="2293" y="1489"/>
                    <a:pt x="2276" y="1478"/>
                  </a:cubicBezTo>
                  <a:cubicBezTo>
                    <a:pt x="2233" y="1451"/>
                    <a:pt x="2202" y="1416"/>
                    <a:pt x="2160" y="1388"/>
                  </a:cubicBezTo>
                  <a:cubicBezTo>
                    <a:pt x="2126" y="1397"/>
                    <a:pt x="2090" y="1401"/>
                    <a:pt x="2057" y="1414"/>
                  </a:cubicBezTo>
                  <a:cubicBezTo>
                    <a:pt x="2034" y="1423"/>
                    <a:pt x="2015" y="1442"/>
                    <a:pt x="1993" y="1453"/>
                  </a:cubicBezTo>
                  <a:cubicBezTo>
                    <a:pt x="1981" y="1459"/>
                    <a:pt x="1967" y="1461"/>
                    <a:pt x="1954" y="1465"/>
                  </a:cubicBezTo>
                  <a:cubicBezTo>
                    <a:pt x="1916" y="1495"/>
                    <a:pt x="1877" y="1525"/>
                    <a:pt x="1839" y="1555"/>
                  </a:cubicBezTo>
                  <a:cubicBezTo>
                    <a:pt x="1836" y="1557"/>
                    <a:pt x="1749" y="1607"/>
                    <a:pt x="1736" y="1620"/>
                  </a:cubicBezTo>
                  <a:cubicBezTo>
                    <a:pt x="1721" y="1635"/>
                    <a:pt x="1713" y="1657"/>
                    <a:pt x="1697" y="1671"/>
                  </a:cubicBezTo>
                  <a:cubicBezTo>
                    <a:pt x="1662" y="1700"/>
                    <a:pt x="1611" y="1712"/>
                    <a:pt x="1582" y="1748"/>
                  </a:cubicBezTo>
                  <a:cubicBezTo>
                    <a:pt x="1537" y="1804"/>
                    <a:pt x="1502" y="1854"/>
                    <a:pt x="1466" y="1915"/>
                  </a:cubicBezTo>
                  <a:cubicBezTo>
                    <a:pt x="1450" y="1994"/>
                    <a:pt x="1437" y="2027"/>
                    <a:pt x="1466" y="2121"/>
                  </a:cubicBezTo>
                  <a:cubicBezTo>
                    <a:pt x="1470" y="2136"/>
                    <a:pt x="1492" y="2137"/>
                    <a:pt x="1504" y="2147"/>
                  </a:cubicBezTo>
                  <a:cubicBezTo>
                    <a:pt x="1560" y="2193"/>
                    <a:pt x="1533" y="2190"/>
                    <a:pt x="1607" y="2237"/>
                  </a:cubicBezTo>
                  <a:cubicBezTo>
                    <a:pt x="1741" y="2323"/>
                    <a:pt x="1883" y="2390"/>
                    <a:pt x="2032" y="2443"/>
                  </a:cubicBezTo>
                  <a:cubicBezTo>
                    <a:pt x="2114" y="2472"/>
                    <a:pt x="2190" y="2523"/>
                    <a:pt x="2276" y="2533"/>
                  </a:cubicBezTo>
                  <a:cubicBezTo>
                    <a:pt x="2345" y="2541"/>
                    <a:pt x="2482" y="2558"/>
                    <a:pt x="2482" y="2558"/>
                  </a:cubicBezTo>
                  <a:cubicBezTo>
                    <a:pt x="2559" y="2554"/>
                    <a:pt x="2637" y="2559"/>
                    <a:pt x="2713" y="2545"/>
                  </a:cubicBezTo>
                  <a:cubicBezTo>
                    <a:pt x="2752" y="2538"/>
                    <a:pt x="2776" y="2445"/>
                    <a:pt x="2790" y="2417"/>
                  </a:cubicBezTo>
                  <a:cubicBezTo>
                    <a:pt x="2781" y="2306"/>
                    <a:pt x="2768" y="2195"/>
                    <a:pt x="2764" y="2083"/>
                  </a:cubicBezTo>
                  <a:cubicBezTo>
                    <a:pt x="2756" y="1873"/>
                    <a:pt x="2791" y="1659"/>
                    <a:pt x="2752" y="1453"/>
                  </a:cubicBezTo>
                  <a:cubicBezTo>
                    <a:pt x="2745" y="1418"/>
                    <a:pt x="2683" y="1469"/>
                    <a:pt x="2649" y="1478"/>
                  </a:cubicBezTo>
                  <a:cubicBezTo>
                    <a:pt x="2529" y="1510"/>
                    <a:pt x="2720" y="1469"/>
                    <a:pt x="2546" y="1504"/>
                  </a:cubicBezTo>
                  <a:cubicBezTo>
                    <a:pt x="2453" y="1550"/>
                    <a:pt x="2537" y="1514"/>
                    <a:pt x="2430" y="1543"/>
                  </a:cubicBezTo>
                  <a:cubicBezTo>
                    <a:pt x="2404" y="1550"/>
                    <a:pt x="2379" y="1560"/>
                    <a:pt x="2353" y="1568"/>
                  </a:cubicBezTo>
                  <a:cubicBezTo>
                    <a:pt x="2340" y="1572"/>
                    <a:pt x="2314" y="1581"/>
                    <a:pt x="2314" y="1581"/>
                  </a:cubicBezTo>
                  <a:cubicBezTo>
                    <a:pt x="2241" y="1630"/>
                    <a:pt x="2177" y="1677"/>
                    <a:pt x="2096" y="1710"/>
                  </a:cubicBezTo>
                  <a:cubicBezTo>
                    <a:pt x="1866" y="1697"/>
                    <a:pt x="1837" y="1754"/>
                    <a:pt x="1774" y="1568"/>
                  </a:cubicBezTo>
                  <a:cubicBezTo>
                    <a:pt x="1831" y="1381"/>
                    <a:pt x="1778" y="1493"/>
                    <a:pt x="1890" y="1350"/>
                  </a:cubicBezTo>
                  <a:cubicBezTo>
                    <a:pt x="1913" y="1321"/>
                    <a:pt x="1927" y="1285"/>
                    <a:pt x="1954" y="1260"/>
                  </a:cubicBezTo>
                  <a:cubicBezTo>
                    <a:pt x="2029" y="1191"/>
                    <a:pt x="2107" y="1181"/>
                    <a:pt x="2199" y="1144"/>
                  </a:cubicBezTo>
                  <a:cubicBezTo>
                    <a:pt x="2260" y="1120"/>
                    <a:pt x="2317" y="1088"/>
                    <a:pt x="2379" y="1067"/>
                  </a:cubicBezTo>
                  <a:cubicBezTo>
                    <a:pt x="2544" y="1012"/>
                    <a:pt x="2723" y="999"/>
                    <a:pt x="2893" y="964"/>
                  </a:cubicBezTo>
                  <a:cubicBezTo>
                    <a:pt x="2909" y="820"/>
                    <a:pt x="2928" y="682"/>
                    <a:pt x="2957" y="540"/>
                  </a:cubicBezTo>
                  <a:cubicBezTo>
                    <a:pt x="2924" y="453"/>
                    <a:pt x="2922" y="463"/>
                    <a:pt x="2829" y="450"/>
                  </a:cubicBezTo>
                  <a:cubicBezTo>
                    <a:pt x="2760" y="440"/>
                    <a:pt x="2623" y="424"/>
                    <a:pt x="2623" y="424"/>
                  </a:cubicBezTo>
                  <a:cubicBezTo>
                    <a:pt x="2521" y="398"/>
                    <a:pt x="2414" y="404"/>
                    <a:pt x="2314" y="437"/>
                  </a:cubicBezTo>
                  <a:cubicBezTo>
                    <a:pt x="2207" y="522"/>
                    <a:pt x="2269" y="469"/>
                    <a:pt x="2134" y="604"/>
                  </a:cubicBezTo>
                  <a:cubicBezTo>
                    <a:pt x="2119" y="619"/>
                    <a:pt x="2097" y="627"/>
                    <a:pt x="2083" y="643"/>
                  </a:cubicBezTo>
                  <a:cubicBezTo>
                    <a:pt x="2071" y="656"/>
                    <a:pt x="2014" y="740"/>
                    <a:pt x="1993" y="771"/>
                  </a:cubicBezTo>
                  <a:cubicBezTo>
                    <a:pt x="1963" y="816"/>
                    <a:pt x="1876" y="826"/>
                    <a:pt x="1826" y="835"/>
                  </a:cubicBezTo>
                  <a:cubicBezTo>
                    <a:pt x="1730" y="826"/>
                    <a:pt x="1665" y="842"/>
                    <a:pt x="1633" y="745"/>
                  </a:cubicBezTo>
                  <a:cubicBezTo>
                    <a:pt x="1643" y="668"/>
                    <a:pt x="1659" y="602"/>
                    <a:pt x="1672" y="527"/>
                  </a:cubicBezTo>
                  <a:cubicBezTo>
                    <a:pt x="1657" y="333"/>
                    <a:pt x="1677" y="413"/>
                    <a:pt x="1633" y="283"/>
                  </a:cubicBezTo>
                  <a:cubicBezTo>
                    <a:pt x="1629" y="270"/>
                    <a:pt x="1607" y="274"/>
                    <a:pt x="1594" y="270"/>
                  </a:cubicBezTo>
                  <a:cubicBezTo>
                    <a:pt x="1551" y="227"/>
                    <a:pt x="1503" y="162"/>
                    <a:pt x="1453" y="128"/>
                  </a:cubicBezTo>
                  <a:cubicBezTo>
                    <a:pt x="1407" y="234"/>
                    <a:pt x="1398" y="290"/>
                    <a:pt x="1376" y="398"/>
                  </a:cubicBezTo>
                  <a:cubicBezTo>
                    <a:pt x="1385" y="505"/>
                    <a:pt x="1384" y="614"/>
                    <a:pt x="1402" y="720"/>
                  </a:cubicBezTo>
                  <a:cubicBezTo>
                    <a:pt x="1410" y="765"/>
                    <a:pt x="1453" y="848"/>
                    <a:pt x="1453" y="848"/>
                  </a:cubicBezTo>
                  <a:cubicBezTo>
                    <a:pt x="1458" y="1007"/>
                    <a:pt x="1438" y="1201"/>
                    <a:pt x="1492" y="1363"/>
                  </a:cubicBezTo>
                  <a:cubicBezTo>
                    <a:pt x="1483" y="1487"/>
                    <a:pt x="1523" y="1609"/>
                    <a:pt x="1389" y="1543"/>
                  </a:cubicBezTo>
                  <a:cubicBezTo>
                    <a:pt x="1354" y="1335"/>
                    <a:pt x="1420" y="1169"/>
                    <a:pt x="1530" y="1003"/>
                  </a:cubicBezTo>
                  <a:cubicBezTo>
                    <a:pt x="1552" y="969"/>
                    <a:pt x="1565" y="929"/>
                    <a:pt x="1594" y="900"/>
                  </a:cubicBezTo>
                  <a:cubicBezTo>
                    <a:pt x="1657" y="837"/>
                    <a:pt x="1732" y="789"/>
                    <a:pt x="1800" y="733"/>
                  </a:cubicBezTo>
                  <a:cubicBezTo>
                    <a:pt x="1853" y="690"/>
                    <a:pt x="1970" y="584"/>
                    <a:pt x="2019" y="565"/>
                  </a:cubicBezTo>
                  <a:cubicBezTo>
                    <a:pt x="2098" y="534"/>
                    <a:pt x="2064" y="553"/>
                    <a:pt x="2122" y="514"/>
                  </a:cubicBezTo>
                  <a:cubicBezTo>
                    <a:pt x="2130" y="501"/>
                    <a:pt x="2143" y="490"/>
                    <a:pt x="2147" y="475"/>
                  </a:cubicBezTo>
                  <a:cubicBezTo>
                    <a:pt x="2156" y="446"/>
                    <a:pt x="2132" y="374"/>
                    <a:pt x="2160" y="385"/>
                  </a:cubicBezTo>
                  <a:cubicBezTo>
                    <a:pt x="2199" y="401"/>
                    <a:pt x="2193" y="463"/>
                    <a:pt x="2212" y="501"/>
                  </a:cubicBezTo>
                  <a:cubicBezTo>
                    <a:pt x="2227" y="532"/>
                    <a:pt x="2246" y="561"/>
                    <a:pt x="2263" y="591"/>
                  </a:cubicBezTo>
                  <a:cubicBezTo>
                    <a:pt x="2267" y="621"/>
                    <a:pt x="2267" y="652"/>
                    <a:pt x="2276" y="681"/>
                  </a:cubicBezTo>
                  <a:cubicBezTo>
                    <a:pt x="2281" y="696"/>
                    <a:pt x="2296" y="706"/>
                    <a:pt x="2302" y="720"/>
                  </a:cubicBezTo>
                  <a:cubicBezTo>
                    <a:pt x="2309" y="736"/>
                    <a:pt x="2310" y="754"/>
                    <a:pt x="2314" y="771"/>
                  </a:cubicBezTo>
                  <a:cubicBezTo>
                    <a:pt x="2304" y="905"/>
                    <a:pt x="2322" y="945"/>
                    <a:pt x="2237" y="1028"/>
                  </a:cubicBezTo>
                  <a:cubicBezTo>
                    <a:pt x="2224" y="1054"/>
                    <a:pt x="2214" y="1080"/>
                    <a:pt x="2199" y="1105"/>
                  </a:cubicBezTo>
                  <a:cubicBezTo>
                    <a:pt x="2188" y="1124"/>
                    <a:pt x="2171" y="1138"/>
                    <a:pt x="2160" y="1157"/>
                  </a:cubicBezTo>
                  <a:cubicBezTo>
                    <a:pt x="2125" y="1218"/>
                    <a:pt x="2105" y="1293"/>
                    <a:pt x="2044" y="1337"/>
                  </a:cubicBezTo>
                  <a:cubicBezTo>
                    <a:pt x="2029" y="1348"/>
                    <a:pt x="2009" y="1352"/>
                    <a:pt x="1993" y="1363"/>
                  </a:cubicBezTo>
                  <a:cubicBezTo>
                    <a:pt x="1978" y="1374"/>
                    <a:pt x="1969" y="1391"/>
                    <a:pt x="1954" y="1401"/>
                  </a:cubicBezTo>
                  <a:cubicBezTo>
                    <a:pt x="1932" y="1416"/>
                    <a:pt x="1850" y="1425"/>
                    <a:pt x="1839" y="1427"/>
                  </a:cubicBezTo>
                  <a:cubicBezTo>
                    <a:pt x="1785" y="1423"/>
                    <a:pt x="1656" y="1440"/>
                    <a:pt x="1594" y="1388"/>
                  </a:cubicBezTo>
                  <a:cubicBezTo>
                    <a:pt x="1582" y="1378"/>
                    <a:pt x="1583" y="1355"/>
                    <a:pt x="1569" y="1350"/>
                  </a:cubicBezTo>
                  <a:cubicBezTo>
                    <a:pt x="1524" y="1333"/>
                    <a:pt x="1474" y="1334"/>
                    <a:pt x="1427" y="1324"/>
                  </a:cubicBezTo>
                  <a:cubicBezTo>
                    <a:pt x="1295" y="1296"/>
                    <a:pt x="1175" y="1246"/>
                    <a:pt x="1042" y="1221"/>
                  </a:cubicBezTo>
                  <a:cubicBezTo>
                    <a:pt x="849" y="1147"/>
                    <a:pt x="931" y="1176"/>
                    <a:pt x="797" y="1131"/>
                  </a:cubicBezTo>
                  <a:cubicBezTo>
                    <a:pt x="820" y="1200"/>
                    <a:pt x="826" y="1269"/>
                    <a:pt x="849" y="1337"/>
                  </a:cubicBezTo>
                  <a:cubicBezTo>
                    <a:pt x="840" y="1384"/>
                    <a:pt x="839" y="1433"/>
                    <a:pt x="823" y="1478"/>
                  </a:cubicBezTo>
                  <a:cubicBezTo>
                    <a:pt x="813" y="1507"/>
                    <a:pt x="786" y="1527"/>
                    <a:pt x="772" y="1555"/>
                  </a:cubicBezTo>
                  <a:cubicBezTo>
                    <a:pt x="748" y="1604"/>
                    <a:pt x="733" y="1644"/>
                    <a:pt x="720" y="1697"/>
                  </a:cubicBezTo>
                  <a:cubicBezTo>
                    <a:pt x="805" y="1754"/>
                    <a:pt x="925" y="1690"/>
                    <a:pt x="1016" y="1658"/>
                  </a:cubicBezTo>
                  <a:cubicBezTo>
                    <a:pt x="1163" y="1606"/>
                    <a:pt x="1331" y="1528"/>
                    <a:pt x="1440" y="1414"/>
                  </a:cubicBezTo>
                  <a:cubicBezTo>
                    <a:pt x="1490" y="1361"/>
                    <a:pt x="1554" y="1314"/>
                    <a:pt x="1582" y="1247"/>
                  </a:cubicBezTo>
                  <a:cubicBezTo>
                    <a:pt x="1621" y="1155"/>
                    <a:pt x="1622" y="1163"/>
                    <a:pt x="1646" y="1067"/>
                  </a:cubicBezTo>
                  <a:cubicBezTo>
                    <a:pt x="1680" y="934"/>
                    <a:pt x="1684" y="784"/>
                    <a:pt x="1839" y="745"/>
                  </a:cubicBezTo>
                  <a:cubicBezTo>
                    <a:pt x="1951" y="761"/>
                    <a:pt x="1957" y="755"/>
                    <a:pt x="1993" y="861"/>
                  </a:cubicBezTo>
                  <a:cubicBezTo>
                    <a:pt x="2000" y="883"/>
                    <a:pt x="2036" y="877"/>
                    <a:pt x="2057" y="887"/>
                  </a:cubicBezTo>
                  <a:cubicBezTo>
                    <a:pt x="2092" y="903"/>
                    <a:pt x="2123" y="930"/>
                    <a:pt x="2160" y="938"/>
                  </a:cubicBezTo>
                  <a:cubicBezTo>
                    <a:pt x="2244" y="956"/>
                    <a:pt x="2331" y="956"/>
                    <a:pt x="2417" y="964"/>
                  </a:cubicBezTo>
                  <a:cubicBezTo>
                    <a:pt x="2464" y="969"/>
                    <a:pt x="2559" y="977"/>
                    <a:pt x="2559" y="977"/>
                  </a:cubicBezTo>
                  <a:cubicBezTo>
                    <a:pt x="2619" y="973"/>
                    <a:pt x="2679" y="970"/>
                    <a:pt x="2739" y="964"/>
                  </a:cubicBezTo>
                  <a:cubicBezTo>
                    <a:pt x="2761" y="962"/>
                    <a:pt x="2783" y="961"/>
                    <a:pt x="2803" y="951"/>
                  </a:cubicBezTo>
                  <a:cubicBezTo>
                    <a:pt x="2819" y="943"/>
                    <a:pt x="2856" y="901"/>
                    <a:pt x="2842" y="913"/>
                  </a:cubicBezTo>
                  <a:cubicBezTo>
                    <a:pt x="2787" y="960"/>
                    <a:pt x="2592" y="1138"/>
                    <a:pt x="2507" y="1195"/>
                  </a:cubicBezTo>
                  <a:cubicBezTo>
                    <a:pt x="2443" y="1238"/>
                    <a:pt x="2376" y="1277"/>
                    <a:pt x="2314" y="1324"/>
                  </a:cubicBezTo>
                  <a:cubicBezTo>
                    <a:pt x="2273" y="1355"/>
                    <a:pt x="2243" y="1400"/>
                    <a:pt x="2199" y="1427"/>
                  </a:cubicBezTo>
                  <a:cubicBezTo>
                    <a:pt x="2151" y="1456"/>
                    <a:pt x="2093" y="1464"/>
                    <a:pt x="2044" y="1491"/>
                  </a:cubicBezTo>
                  <a:cubicBezTo>
                    <a:pt x="1943" y="1546"/>
                    <a:pt x="1859" y="1633"/>
                    <a:pt x="1749" y="1671"/>
                  </a:cubicBezTo>
                  <a:cubicBezTo>
                    <a:pt x="1829" y="1301"/>
                    <a:pt x="2142" y="1060"/>
                    <a:pt x="2443" y="861"/>
                  </a:cubicBezTo>
                  <a:cubicBezTo>
                    <a:pt x="2570" y="777"/>
                    <a:pt x="2712" y="715"/>
                    <a:pt x="2829" y="617"/>
                  </a:cubicBezTo>
                  <a:cubicBezTo>
                    <a:pt x="2880" y="574"/>
                    <a:pt x="2930" y="529"/>
                    <a:pt x="2983" y="488"/>
                  </a:cubicBezTo>
                  <a:cubicBezTo>
                    <a:pt x="3041" y="443"/>
                    <a:pt x="3105" y="406"/>
                    <a:pt x="3163" y="360"/>
                  </a:cubicBezTo>
                  <a:cubicBezTo>
                    <a:pt x="3274" y="272"/>
                    <a:pt x="3369" y="163"/>
                    <a:pt x="3484" y="77"/>
                  </a:cubicBezTo>
                  <a:cubicBezTo>
                    <a:pt x="3522" y="20"/>
                    <a:pt x="3551" y="21"/>
                    <a:pt x="3613" y="0"/>
                  </a:cubicBezTo>
                  <a:cubicBezTo>
                    <a:pt x="3552" y="97"/>
                    <a:pt x="3501" y="202"/>
                    <a:pt x="3433" y="295"/>
                  </a:cubicBezTo>
                  <a:cubicBezTo>
                    <a:pt x="3406" y="332"/>
                    <a:pt x="3374" y="365"/>
                    <a:pt x="3343" y="398"/>
                  </a:cubicBezTo>
                  <a:cubicBezTo>
                    <a:pt x="3318" y="425"/>
                    <a:pt x="3288" y="446"/>
                    <a:pt x="3266" y="475"/>
                  </a:cubicBezTo>
                  <a:cubicBezTo>
                    <a:pt x="3249" y="498"/>
                    <a:pt x="3244" y="529"/>
                    <a:pt x="3227" y="553"/>
                  </a:cubicBezTo>
                  <a:cubicBezTo>
                    <a:pt x="3160" y="646"/>
                    <a:pt x="3046" y="777"/>
                    <a:pt x="2944" y="835"/>
                  </a:cubicBezTo>
                  <a:cubicBezTo>
                    <a:pt x="2757" y="941"/>
                    <a:pt x="2557" y="982"/>
                    <a:pt x="2353" y="1041"/>
                  </a:cubicBezTo>
                  <a:cubicBezTo>
                    <a:pt x="2302" y="1037"/>
                    <a:pt x="2248" y="1043"/>
                    <a:pt x="2199" y="1028"/>
                  </a:cubicBezTo>
                  <a:cubicBezTo>
                    <a:pt x="2186" y="1024"/>
                    <a:pt x="2192" y="1002"/>
                    <a:pt x="2186" y="990"/>
                  </a:cubicBezTo>
                  <a:cubicBezTo>
                    <a:pt x="2175" y="967"/>
                    <a:pt x="2162" y="945"/>
                    <a:pt x="2147" y="925"/>
                  </a:cubicBezTo>
                  <a:cubicBezTo>
                    <a:pt x="2073" y="826"/>
                    <a:pt x="1988" y="752"/>
                    <a:pt x="1890" y="681"/>
                  </a:cubicBezTo>
                  <a:cubicBezTo>
                    <a:pt x="1868" y="665"/>
                    <a:pt x="1849" y="645"/>
                    <a:pt x="1826" y="630"/>
                  </a:cubicBezTo>
                  <a:cubicBezTo>
                    <a:pt x="1802" y="615"/>
                    <a:pt x="1773" y="607"/>
                    <a:pt x="1749" y="591"/>
                  </a:cubicBezTo>
                  <a:cubicBezTo>
                    <a:pt x="1734" y="581"/>
                    <a:pt x="1725" y="563"/>
                    <a:pt x="1710" y="553"/>
                  </a:cubicBezTo>
                  <a:cubicBezTo>
                    <a:pt x="1690" y="541"/>
                    <a:pt x="1668" y="535"/>
                    <a:pt x="1646" y="527"/>
                  </a:cubicBezTo>
                  <a:cubicBezTo>
                    <a:pt x="1621" y="518"/>
                    <a:pt x="1569" y="501"/>
                    <a:pt x="1569" y="501"/>
                  </a:cubicBezTo>
                  <a:cubicBezTo>
                    <a:pt x="1458" y="337"/>
                    <a:pt x="1299" y="239"/>
                    <a:pt x="1106" y="193"/>
                  </a:cubicBezTo>
                  <a:cubicBezTo>
                    <a:pt x="909" y="248"/>
                    <a:pt x="1066" y="176"/>
                    <a:pt x="952" y="501"/>
                  </a:cubicBezTo>
                  <a:cubicBezTo>
                    <a:pt x="945" y="522"/>
                    <a:pt x="948" y="457"/>
                    <a:pt x="939" y="437"/>
                  </a:cubicBezTo>
                  <a:cubicBezTo>
                    <a:pt x="914" y="382"/>
                    <a:pt x="856" y="345"/>
                    <a:pt x="823" y="295"/>
                  </a:cubicBezTo>
                  <a:cubicBezTo>
                    <a:pt x="774" y="442"/>
                    <a:pt x="799" y="335"/>
                    <a:pt x="990" y="630"/>
                  </a:cubicBezTo>
                  <a:cubicBezTo>
                    <a:pt x="1225" y="993"/>
                    <a:pt x="1595" y="1214"/>
                    <a:pt x="1890" y="1517"/>
                  </a:cubicBezTo>
                  <a:cubicBezTo>
                    <a:pt x="1873" y="1583"/>
                    <a:pt x="1887" y="1632"/>
                    <a:pt x="1903" y="1697"/>
                  </a:cubicBezTo>
                  <a:cubicBezTo>
                    <a:pt x="1820" y="1752"/>
                    <a:pt x="1752" y="1820"/>
                    <a:pt x="1697" y="1903"/>
                  </a:cubicBezTo>
                  <a:cubicBezTo>
                    <a:pt x="1699" y="1876"/>
                    <a:pt x="1699" y="1709"/>
                    <a:pt x="1749" y="1671"/>
                  </a:cubicBezTo>
                  <a:cubicBezTo>
                    <a:pt x="1771" y="1655"/>
                    <a:pt x="1826" y="1645"/>
                    <a:pt x="1826" y="1645"/>
                  </a:cubicBezTo>
                  <a:cubicBezTo>
                    <a:pt x="1847" y="1649"/>
                    <a:pt x="1877" y="1641"/>
                    <a:pt x="1890" y="1658"/>
                  </a:cubicBezTo>
                  <a:cubicBezTo>
                    <a:pt x="1901" y="1673"/>
                    <a:pt x="1921" y="1794"/>
                    <a:pt x="1929" y="1825"/>
                  </a:cubicBezTo>
                  <a:cubicBezTo>
                    <a:pt x="1946" y="1893"/>
                    <a:pt x="1978" y="2050"/>
                    <a:pt x="2019" y="2108"/>
                  </a:cubicBezTo>
                  <a:cubicBezTo>
                    <a:pt x="2036" y="2133"/>
                    <a:pt x="2062" y="2151"/>
                    <a:pt x="2083" y="2173"/>
                  </a:cubicBezTo>
                  <a:cubicBezTo>
                    <a:pt x="2170" y="2084"/>
                    <a:pt x="2227" y="1984"/>
                    <a:pt x="2263" y="1864"/>
                  </a:cubicBezTo>
                  <a:cubicBezTo>
                    <a:pt x="2276" y="1822"/>
                    <a:pt x="2275" y="1777"/>
                    <a:pt x="2289" y="1735"/>
                  </a:cubicBezTo>
                  <a:cubicBezTo>
                    <a:pt x="2301" y="1699"/>
                    <a:pt x="2326" y="1668"/>
                    <a:pt x="2340" y="1633"/>
                  </a:cubicBezTo>
                  <a:cubicBezTo>
                    <a:pt x="2391" y="1503"/>
                    <a:pt x="2357" y="1528"/>
                    <a:pt x="2417" y="1427"/>
                  </a:cubicBezTo>
                  <a:cubicBezTo>
                    <a:pt x="2428" y="1408"/>
                    <a:pt x="2434" y="1375"/>
                    <a:pt x="2456" y="1375"/>
                  </a:cubicBezTo>
                  <a:cubicBezTo>
                    <a:pt x="2468" y="1375"/>
                    <a:pt x="2405" y="1463"/>
                    <a:pt x="2404" y="1465"/>
                  </a:cubicBezTo>
                  <a:cubicBezTo>
                    <a:pt x="2400" y="1478"/>
                    <a:pt x="2404" y="1511"/>
                    <a:pt x="2392" y="1504"/>
                  </a:cubicBezTo>
                  <a:cubicBezTo>
                    <a:pt x="2300" y="1453"/>
                    <a:pt x="2267" y="1347"/>
                    <a:pt x="2186" y="1285"/>
                  </a:cubicBezTo>
                  <a:cubicBezTo>
                    <a:pt x="2177" y="1268"/>
                    <a:pt x="2173" y="1247"/>
                    <a:pt x="2160" y="1234"/>
                  </a:cubicBezTo>
                  <a:cubicBezTo>
                    <a:pt x="2151" y="1225"/>
                    <a:pt x="2134" y="1227"/>
                    <a:pt x="2122" y="1221"/>
                  </a:cubicBezTo>
                  <a:cubicBezTo>
                    <a:pt x="2034" y="1176"/>
                    <a:pt x="2144" y="1205"/>
                    <a:pt x="2006" y="1183"/>
                  </a:cubicBezTo>
                  <a:cubicBezTo>
                    <a:pt x="1873" y="1247"/>
                    <a:pt x="1806" y="1409"/>
                    <a:pt x="1736" y="1530"/>
                  </a:cubicBezTo>
                  <a:cubicBezTo>
                    <a:pt x="1716" y="1565"/>
                    <a:pt x="1692" y="1598"/>
                    <a:pt x="1672" y="1633"/>
                  </a:cubicBezTo>
                  <a:cubicBezTo>
                    <a:pt x="1644" y="1683"/>
                    <a:pt x="1594" y="1787"/>
                    <a:pt x="1594" y="1787"/>
                  </a:cubicBezTo>
                  <a:cubicBezTo>
                    <a:pt x="1664" y="1510"/>
                    <a:pt x="1732" y="1231"/>
                    <a:pt x="1787" y="951"/>
                  </a:cubicBezTo>
                  <a:cubicBezTo>
                    <a:pt x="1796" y="814"/>
                    <a:pt x="1798" y="677"/>
                    <a:pt x="1813" y="540"/>
                  </a:cubicBezTo>
                  <a:cubicBezTo>
                    <a:pt x="1819" y="483"/>
                    <a:pt x="1844" y="430"/>
                    <a:pt x="1852" y="373"/>
                  </a:cubicBezTo>
                  <a:cubicBezTo>
                    <a:pt x="1878" y="407"/>
                    <a:pt x="1906" y="439"/>
                    <a:pt x="1929" y="475"/>
                  </a:cubicBezTo>
                  <a:cubicBezTo>
                    <a:pt x="1991" y="572"/>
                    <a:pt x="2014" y="653"/>
                    <a:pt x="2134" y="694"/>
                  </a:cubicBezTo>
                  <a:cubicBezTo>
                    <a:pt x="2212" y="540"/>
                    <a:pt x="2117" y="796"/>
                    <a:pt x="2109" y="810"/>
                  </a:cubicBezTo>
                  <a:cubicBezTo>
                    <a:pt x="1996" y="1016"/>
                    <a:pt x="1949" y="1089"/>
                    <a:pt x="1723" y="1195"/>
                  </a:cubicBezTo>
                  <a:cubicBezTo>
                    <a:pt x="1337" y="1375"/>
                    <a:pt x="921" y="1390"/>
                    <a:pt x="502" y="1414"/>
                  </a:cubicBezTo>
                  <a:cubicBezTo>
                    <a:pt x="725" y="1566"/>
                    <a:pt x="1069" y="1413"/>
                    <a:pt x="1337" y="1388"/>
                  </a:cubicBezTo>
                  <a:cubicBezTo>
                    <a:pt x="1436" y="1364"/>
                    <a:pt x="1448" y="1366"/>
                    <a:pt x="1543" y="1324"/>
                  </a:cubicBezTo>
                  <a:cubicBezTo>
                    <a:pt x="1578" y="1309"/>
                    <a:pt x="1646" y="1273"/>
                    <a:pt x="1646" y="1273"/>
                  </a:cubicBezTo>
                  <a:cubicBezTo>
                    <a:pt x="1695" y="1223"/>
                    <a:pt x="1724" y="1176"/>
                    <a:pt x="1787" y="1144"/>
                  </a:cubicBezTo>
                  <a:cubicBezTo>
                    <a:pt x="1801" y="1075"/>
                    <a:pt x="1827" y="1021"/>
                    <a:pt x="1839" y="951"/>
                  </a:cubicBezTo>
                  <a:cubicBezTo>
                    <a:pt x="1854" y="1020"/>
                    <a:pt x="1890" y="1208"/>
                    <a:pt x="1942" y="1260"/>
                  </a:cubicBezTo>
                  <a:cubicBezTo>
                    <a:pt x="2006" y="1324"/>
                    <a:pt x="2141" y="1323"/>
                    <a:pt x="2224" y="1337"/>
                  </a:cubicBezTo>
                  <a:cubicBezTo>
                    <a:pt x="2374" y="1362"/>
                    <a:pt x="2524" y="1379"/>
                    <a:pt x="2674" y="1401"/>
                  </a:cubicBezTo>
                  <a:cubicBezTo>
                    <a:pt x="2755" y="1434"/>
                    <a:pt x="2816" y="1478"/>
                    <a:pt x="2687" y="1530"/>
                  </a:cubicBezTo>
                  <a:cubicBezTo>
                    <a:pt x="2548" y="1586"/>
                    <a:pt x="2383" y="1561"/>
                    <a:pt x="2237" y="1581"/>
                  </a:cubicBezTo>
                  <a:cubicBezTo>
                    <a:pt x="2130" y="1596"/>
                    <a:pt x="1916" y="1633"/>
                    <a:pt x="1916" y="1633"/>
                  </a:cubicBezTo>
                  <a:cubicBezTo>
                    <a:pt x="1559" y="1619"/>
                    <a:pt x="1599" y="1716"/>
                    <a:pt x="1543" y="1491"/>
                  </a:cubicBezTo>
                  <a:cubicBezTo>
                    <a:pt x="1552" y="1435"/>
                    <a:pt x="1548" y="1376"/>
                    <a:pt x="1569" y="1324"/>
                  </a:cubicBezTo>
                  <a:cubicBezTo>
                    <a:pt x="1584" y="1287"/>
                    <a:pt x="1623" y="1266"/>
                    <a:pt x="1646" y="1234"/>
                  </a:cubicBezTo>
                  <a:cubicBezTo>
                    <a:pt x="1670" y="1201"/>
                    <a:pt x="1687" y="1164"/>
                    <a:pt x="1710" y="1131"/>
                  </a:cubicBezTo>
                  <a:cubicBezTo>
                    <a:pt x="1729" y="1104"/>
                    <a:pt x="1754" y="1081"/>
                    <a:pt x="1774" y="1054"/>
                  </a:cubicBezTo>
                  <a:cubicBezTo>
                    <a:pt x="1793" y="1029"/>
                    <a:pt x="1806" y="1000"/>
                    <a:pt x="1826" y="977"/>
                  </a:cubicBezTo>
                  <a:cubicBezTo>
                    <a:pt x="1858" y="940"/>
                    <a:pt x="1929" y="874"/>
                    <a:pt x="1929" y="874"/>
                  </a:cubicBezTo>
                  <a:cubicBezTo>
                    <a:pt x="1961" y="810"/>
                    <a:pt x="1995" y="795"/>
                    <a:pt x="2044" y="745"/>
                  </a:cubicBezTo>
                  <a:cubicBezTo>
                    <a:pt x="2111" y="812"/>
                    <a:pt x="2109" y="861"/>
                    <a:pt x="2173" y="925"/>
                  </a:cubicBezTo>
                  <a:cubicBezTo>
                    <a:pt x="2249" y="1001"/>
                    <a:pt x="2260" y="990"/>
                    <a:pt x="2353" y="1054"/>
                  </a:cubicBezTo>
                  <a:cubicBezTo>
                    <a:pt x="2375" y="1069"/>
                    <a:pt x="2399" y="1085"/>
                    <a:pt x="2417" y="1105"/>
                  </a:cubicBezTo>
                  <a:cubicBezTo>
                    <a:pt x="2442" y="1132"/>
                    <a:pt x="2482" y="1195"/>
                    <a:pt x="2482" y="1195"/>
                  </a:cubicBezTo>
                  <a:cubicBezTo>
                    <a:pt x="2486" y="1212"/>
                    <a:pt x="2496" y="1265"/>
                    <a:pt x="2494" y="1247"/>
                  </a:cubicBezTo>
                  <a:cubicBezTo>
                    <a:pt x="2487" y="1195"/>
                    <a:pt x="2476" y="1145"/>
                    <a:pt x="2469" y="1093"/>
                  </a:cubicBezTo>
                  <a:cubicBezTo>
                    <a:pt x="2463" y="1050"/>
                    <a:pt x="2461" y="1007"/>
                    <a:pt x="2456" y="964"/>
                  </a:cubicBezTo>
                  <a:cubicBezTo>
                    <a:pt x="2439" y="810"/>
                    <a:pt x="2421" y="655"/>
                    <a:pt x="2404" y="501"/>
                  </a:cubicBezTo>
                  <a:cubicBezTo>
                    <a:pt x="2390" y="370"/>
                    <a:pt x="2404" y="180"/>
                    <a:pt x="2289" y="90"/>
                  </a:cubicBezTo>
                  <a:cubicBezTo>
                    <a:pt x="2266" y="72"/>
                    <a:pt x="2203" y="59"/>
                    <a:pt x="2173" y="51"/>
                  </a:cubicBezTo>
                  <a:cubicBezTo>
                    <a:pt x="2109" y="64"/>
                    <a:pt x="2042" y="68"/>
                    <a:pt x="1980" y="90"/>
                  </a:cubicBezTo>
                  <a:cubicBezTo>
                    <a:pt x="1860" y="133"/>
                    <a:pt x="1850" y="179"/>
                    <a:pt x="1762" y="257"/>
                  </a:cubicBezTo>
                  <a:cubicBezTo>
                    <a:pt x="1669" y="340"/>
                    <a:pt x="1570" y="402"/>
                    <a:pt x="1492" y="501"/>
                  </a:cubicBezTo>
                  <a:cubicBezTo>
                    <a:pt x="1402" y="616"/>
                    <a:pt x="1369" y="752"/>
                    <a:pt x="1324" y="887"/>
                  </a:cubicBezTo>
                  <a:cubicBezTo>
                    <a:pt x="1337" y="977"/>
                    <a:pt x="1338" y="1069"/>
                    <a:pt x="1363" y="1157"/>
                  </a:cubicBezTo>
                  <a:cubicBezTo>
                    <a:pt x="1368" y="1174"/>
                    <a:pt x="1479" y="1261"/>
                    <a:pt x="1492" y="1273"/>
                  </a:cubicBezTo>
                  <a:cubicBezTo>
                    <a:pt x="1555" y="1332"/>
                    <a:pt x="1623" y="1393"/>
                    <a:pt x="1672" y="1465"/>
                  </a:cubicBezTo>
                  <a:cubicBezTo>
                    <a:pt x="1676" y="1478"/>
                    <a:pt x="1686" y="1491"/>
                    <a:pt x="1684" y="1504"/>
                  </a:cubicBezTo>
                  <a:cubicBezTo>
                    <a:pt x="1681" y="1519"/>
                    <a:pt x="1667" y="1530"/>
                    <a:pt x="1659" y="1543"/>
                  </a:cubicBezTo>
                  <a:cubicBezTo>
                    <a:pt x="1632" y="1591"/>
                    <a:pt x="1635" y="1587"/>
                    <a:pt x="1620" y="1633"/>
                  </a:cubicBezTo>
                  <a:cubicBezTo>
                    <a:pt x="1600" y="1573"/>
                    <a:pt x="1602" y="1600"/>
                    <a:pt x="1620" y="1517"/>
                  </a:cubicBezTo>
                  <a:cubicBezTo>
                    <a:pt x="1627" y="1482"/>
                    <a:pt x="1646" y="1414"/>
                    <a:pt x="1646" y="1414"/>
                  </a:cubicBezTo>
                  <a:cubicBezTo>
                    <a:pt x="1637" y="1401"/>
                    <a:pt x="1636" y="1377"/>
                    <a:pt x="1620" y="1375"/>
                  </a:cubicBezTo>
                  <a:cubicBezTo>
                    <a:pt x="1571" y="1369"/>
                    <a:pt x="1435" y="1456"/>
                    <a:pt x="1402" y="1491"/>
                  </a:cubicBezTo>
                  <a:cubicBezTo>
                    <a:pt x="1360" y="1536"/>
                    <a:pt x="1286" y="1633"/>
                    <a:pt x="1286" y="1633"/>
                  </a:cubicBezTo>
                  <a:cubicBezTo>
                    <a:pt x="1270" y="1694"/>
                    <a:pt x="1236" y="1738"/>
                    <a:pt x="1222" y="1800"/>
                  </a:cubicBezTo>
                  <a:cubicBezTo>
                    <a:pt x="1230" y="1822"/>
                    <a:pt x="1265" y="1961"/>
                    <a:pt x="1312" y="1993"/>
                  </a:cubicBezTo>
                  <a:cubicBezTo>
                    <a:pt x="1417" y="2063"/>
                    <a:pt x="1553" y="2094"/>
                    <a:pt x="1672" y="2134"/>
                  </a:cubicBezTo>
                  <a:cubicBezTo>
                    <a:pt x="1685" y="2143"/>
                    <a:pt x="1715" y="2145"/>
                    <a:pt x="1710" y="2160"/>
                  </a:cubicBezTo>
                  <a:cubicBezTo>
                    <a:pt x="1704" y="2177"/>
                    <a:pt x="1677" y="2173"/>
                    <a:pt x="1659" y="2173"/>
                  </a:cubicBezTo>
                  <a:cubicBezTo>
                    <a:pt x="1620" y="2173"/>
                    <a:pt x="1582" y="2164"/>
                    <a:pt x="1543" y="2160"/>
                  </a:cubicBezTo>
                  <a:cubicBezTo>
                    <a:pt x="1505" y="2007"/>
                    <a:pt x="1644" y="1943"/>
                    <a:pt x="1749" y="1838"/>
                  </a:cubicBezTo>
                  <a:cubicBezTo>
                    <a:pt x="1859" y="1728"/>
                    <a:pt x="1989" y="1629"/>
                    <a:pt x="2083" y="1504"/>
                  </a:cubicBezTo>
                  <a:cubicBezTo>
                    <a:pt x="2209" y="1336"/>
                    <a:pt x="2261" y="1153"/>
                    <a:pt x="2302" y="951"/>
                  </a:cubicBezTo>
                  <a:cubicBezTo>
                    <a:pt x="2294" y="822"/>
                    <a:pt x="2326" y="736"/>
                    <a:pt x="2224" y="668"/>
                  </a:cubicBezTo>
                  <a:cubicBezTo>
                    <a:pt x="2220" y="669"/>
                    <a:pt x="2119" y="688"/>
                    <a:pt x="2109" y="694"/>
                  </a:cubicBezTo>
                  <a:cubicBezTo>
                    <a:pt x="2093" y="703"/>
                    <a:pt x="2084" y="721"/>
                    <a:pt x="2070" y="733"/>
                  </a:cubicBezTo>
                  <a:cubicBezTo>
                    <a:pt x="2048" y="752"/>
                    <a:pt x="1987" y="794"/>
                    <a:pt x="1967" y="823"/>
                  </a:cubicBezTo>
                  <a:cubicBezTo>
                    <a:pt x="1887" y="939"/>
                    <a:pt x="1859" y="1033"/>
                    <a:pt x="1839" y="1170"/>
                  </a:cubicBezTo>
                  <a:cubicBezTo>
                    <a:pt x="1845" y="1235"/>
                    <a:pt x="1831" y="1307"/>
                    <a:pt x="1864" y="1363"/>
                  </a:cubicBezTo>
                  <a:cubicBezTo>
                    <a:pt x="1881" y="1392"/>
                    <a:pt x="1910" y="1413"/>
                    <a:pt x="1929" y="1440"/>
                  </a:cubicBezTo>
                  <a:cubicBezTo>
                    <a:pt x="1940" y="1455"/>
                    <a:pt x="1943" y="1476"/>
                    <a:pt x="1954" y="1491"/>
                  </a:cubicBezTo>
                  <a:cubicBezTo>
                    <a:pt x="1965" y="1506"/>
                    <a:pt x="1981" y="1516"/>
                    <a:pt x="1993" y="1530"/>
                  </a:cubicBezTo>
                  <a:cubicBezTo>
                    <a:pt x="2003" y="1542"/>
                    <a:pt x="2010" y="1555"/>
                    <a:pt x="2019" y="1568"/>
                  </a:cubicBezTo>
                  <a:cubicBezTo>
                    <a:pt x="1979" y="1628"/>
                    <a:pt x="1940" y="1616"/>
                    <a:pt x="1877" y="1658"/>
                  </a:cubicBezTo>
                  <a:cubicBezTo>
                    <a:pt x="1859" y="1670"/>
                    <a:pt x="1842" y="1683"/>
                    <a:pt x="1826" y="1697"/>
                  </a:cubicBezTo>
                  <a:cubicBezTo>
                    <a:pt x="1808" y="1713"/>
                    <a:pt x="1794" y="1734"/>
                    <a:pt x="1774" y="1748"/>
                  </a:cubicBezTo>
                  <a:cubicBezTo>
                    <a:pt x="1730" y="1779"/>
                    <a:pt x="1630" y="1780"/>
                    <a:pt x="1582" y="1787"/>
                  </a:cubicBezTo>
                  <a:cubicBezTo>
                    <a:pt x="1522" y="1747"/>
                    <a:pt x="1510" y="1683"/>
                    <a:pt x="1479" y="1620"/>
                  </a:cubicBezTo>
                  <a:cubicBezTo>
                    <a:pt x="1475" y="1598"/>
                    <a:pt x="1472" y="1576"/>
                    <a:pt x="1466" y="1555"/>
                  </a:cubicBezTo>
                  <a:cubicBezTo>
                    <a:pt x="1459" y="1533"/>
                    <a:pt x="1446" y="1513"/>
                    <a:pt x="1440" y="1491"/>
                  </a:cubicBezTo>
                  <a:cubicBezTo>
                    <a:pt x="1433" y="1462"/>
                    <a:pt x="1416" y="1304"/>
                    <a:pt x="1414" y="1285"/>
                  </a:cubicBezTo>
                  <a:cubicBezTo>
                    <a:pt x="1313" y="1362"/>
                    <a:pt x="1379" y="1292"/>
                    <a:pt x="1350" y="1491"/>
                  </a:cubicBezTo>
                  <a:cubicBezTo>
                    <a:pt x="1345" y="1526"/>
                    <a:pt x="1333" y="1560"/>
                    <a:pt x="1324" y="1594"/>
                  </a:cubicBezTo>
                  <a:cubicBezTo>
                    <a:pt x="1311" y="1743"/>
                    <a:pt x="1217" y="2120"/>
                    <a:pt x="1376" y="2173"/>
                  </a:cubicBezTo>
                  <a:cubicBezTo>
                    <a:pt x="1389" y="2160"/>
                    <a:pt x="1405" y="2150"/>
                    <a:pt x="1414" y="2134"/>
                  </a:cubicBezTo>
                  <a:cubicBezTo>
                    <a:pt x="1423" y="2119"/>
                    <a:pt x="1415" y="2071"/>
                    <a:pt x="1427" y="2083"/>
                  </a:cubicBezTo>
                  <a:cubicBezTo>
                    <a:pt x="1445" y="2101"/>
                    <a:pt x="1435" y="2134"/>
                    <a:pt x="1440" y="2160"/>
                  </a:cubicBezTo>
                  <a:cubicBezTo>
                    <a:pt x="1443" y="2177"/>
                    <a:pt x="1449" y="2194"/>
                    <a:pt x="1453" y="2211"/>
                  </a:cubicBezTo>
                  <a:cubicBezTo>
                    <a:pt x="1571" y="2191"/>
                    <a:pt x="1622" y="2144"/>
                    <a:pt x="1697" y="2057"/>
                  </a:cubicBezTo>
                  <a:cubicBezTo>
                    <a:pt x="1728" y="2021"/>
                    <a:pt x="1741" y="2022"/>
                    <a:pt x="1762" y="1980"/>
                  </a:cubicBezTo>
                  <a:cubicBezTo>
                    <a:pt x="1824" y="1854"/>
                    <a:pt x="1753" y="1965"/>
                    <a:pt x="1813" y="1877"/>
                  </a:cubicBezTo>
                  <a:cubicBezTo>
                    <a:pt x="1862" y="1938"/>
                    <a:pt x="1889" y="2012"/>
                    <a:pt x="1954" y="2057"/>
                  </a:cubicBezTo>
                  <a:cubicBezTo>
                    <a:pt x="1980" y="2121"/>
                    <a:pt x="1995" y="2162"/>
                    <a:pt x="2057" y="2198"/>
                  </a:cubicBezTo>
                  <a:cubicBezTo>
                    <a:pt x="2099" y="2222"/>
                    <a:pt x="2186" y="2263"/>
                    <a:pt x="2186" y="2263"/>
                  </a:cubicBezTo>
                  <a:cubicBezTo>
                    <a:pt x="2242" y="2250"/>
                    <a:pt x="2313" y="2264"/>
                    <a:pt x="2353" y="2224"/>
                  </a:cubicBezTo>
                  <a:cubicBezTo>
                    <a:pt x="2374" y="2203"/>
                    <a:pt x="2308" y="2184"/>
                    <a:pt x="2289" y="2160"/>
                  </a:cubicBezTo>
                  <a:cubicBezTo>
                    <a:pt x="2273" y="2140"/>
                    <a:pt x="2262" y="2117"/>
                    <a:pt x="2250" y="2095"/>
                  </a:cubicBezTo>
                  <a:cubicBezTo>
                    <a:pt x="2184" y="1977"/>
                    <a:pt x="2121" y="1879"/>
                    <a:pt x="2083" y="1748"/>
                  </a:cubicBezTo>
                  <a:cubicBezTo>
                    <a:pt x="2094" y="1409"/>
                    <a:pt x="2126" y="1097"/>
                    <a:pt x="2109" y="758"/>
                  </a:cubicBezTo>
                  <a:cubicBezTo>
                    <a:pt x="2104" y="651"/>
                    <a:pt x="2075" y="559"/>
                    <a:pt x="2032" y="463"/>
                  </a:cubicBezTo>
                  <a:cubicBezTo>
                    <a:pt x="2020" y="436"/>
                    <a:pt x="2005" y="411"/>
                    <a:pt x="1993" y="385"/>
                  </a:cubicBezTo>
                  <a:cubicBezTo>
                    <a:pt x="1983" y="364"/>
                    <a:pt x="1946" y="312"/>
                    <a:pt x="1967" y="321"/>
                  </a:cubicBezTo>
                  <a:cubicBezTo>
                    <a:pt x="2023" y="346"/>
                    <a:pt x="2059" y="403"/>
                    <a:pt x="2109" y="437"/>
                  </a:cubicBezTo>
                  <a:cubicBezTo>
                    <a:pt x="2386" y="626"/>
                    <a:pt x="2118" y="382"/>
                    <a:pt x="2379" y="643"/>
                  </a:cubicBezTo>
                  <a:cubicBezTo>
                    <a:pt x="2413" y="677"/>
                    <a:pt x="2469" y="758"/>
                    <a:pt x="2469" y="758"/>
                  </a:cubicBezTo>
                  <a:cubicBezTo>
                    <a:pt x="2506" y="870"/>
                    <a:pt x="2457" y="997"/>
                    <a:pt x="2430" y="1105"/>
                  </a:cubicBezTo>
                  <a:cubicBezTo>
                    <a:pt x="2411" y="1311"/>
                    <a:pt x="2413" y="1517"/>
                    <a:pt x="2443" y="1723"/>
                  </a:cubicBezTo>
                  <a:cubicBezTo>
                    <a:pt x="2456" y="1697"/>
                    <a:pt x="2465" y="1669"/>
                    <a:pt x="2482" y="1645"/>
                  </a:cubicBezTo>
                  <a:cubicBezTo>
                    <a:pt x="2540" y="1565"/>
                    <a:pt x="2554" y="1587"/>
                    <a:pt x="2584" y="1491"/>
                  </a:cubicBezTo>
                  <a:cubicBezTo>
                    <a:pt x="2563" y="1426"/>
                    <a:pt x="2526" y="1387"/>
                    <a:pt x="2469" y="1350"/>
                  </a:cubicBezTo>
                  <a:cubicBezTo>
                    <a:pt x="2453" y="1326"/>
                    <a:pt x="2447" y="1296"/>
                    <a:pt x="2430" y="1273"/>
                  </a:cubicBezTo>
                  <a:cubicBezTo>
                    <a:pt x="2416" y="1253"/>
                    <a:pt x="2395" y="1239"/>
                    <a:pt x="2379" y="1221"/>
                  </a:cubicBezTo>
                  <a:cubicBezTo>
                    <a:pt x="2339" y="1175"/>
                    <a:pt x="2368" y="1186"/>
                    <a:pt x="2314" y="1144"/>
                  </a:cubicBezTo>
                  <a:cubicBezTo>
                    <a:pt x="2217" y="1068"/>
                    <a:pt x="2113" y="1045"/>
                    <a:pt x="1993" y="1028"/>
                  </a:cubicBezTo>
                  <a:cubicBezTo>
                    <a:pt x="1937" y="1032"/>
                    <a:pt x="1880" y="1029"/>
                    <a:pt x="1826" y="1041"/>
                  </a:cubicBezTo>
                  <a:cubicBezTo>
                    <a:pt x="1747" y="1059"/>
                    <a:pt x="1607" y="1267"/>
                    <a:pt x="1569" y="1311"/>
                  </a:cubicBezTo>
                  <a:cubicBezTo>
                    <a:pt x="1549" y="1335"/>
                    <a:pt x="1516" y="1344"/>
                    <a:pt x="1492" y="1363"/>
                  </a:cubicBezTo>
                  <a:cubicBezTo>
                    <a:pt x="1473" y="1378"/>
                    <a:pt x="1456" y="1396"/>
                    <a:pt x="1440" y="1414"/>
                  </a:cubicBezTo>
                  <a:cubicBezTo>
                    <a:pt x="1385" y="1479"/>
                    <a:pt x="1333" y="1549"/>
                    <a:pt x="1286" y="1620"/>
                  </a:cubicBezTo>
                  <a:cubicBezTo>
                    <a:pt x="1261" y="1719"/>
                    <a:pt x="1292" y="1784"/>
                    <a:pt x="1376" y="1838"/>
                  </a:cubicBezTo>
                  <a:cubicBezTo>
                    <a:pt x="1451" y="1940"/>
                    <a:pt x="1576" y="1977"/>
                    <a:pt x="1697" y="2005"/>
                  </a:cubicBezTo>
                  <a:cubicBezTo>
                    <a:pt x="1917" y="2056"/>
                    <a:pt x="2154" y="2073"/>
                    <a:pt x="2379" y="2083"/>
                  </a:cubicBezTo>
                  <a:cubicBezTo>
                    <a:pt x="2495" y="2088"/>
                    <a:pt x="2610" y="2091"/>
                    <a:pt x="2726" y="2095"/>
                  </a:cubicBezTo>
                  <a:cubicBezTo>
                    <a:pt x="2747" y="2099"/>
                    <a:pt x="2769" y="2102"/>
                    <a:pt x="2790" y="2108"/>
                  </a:cubicBezTo>
                  <a:cubicBezTo>
                    <a:pt x="2816" y="2115"/>
                    <a:pt x="2867" y="2134"/>
                    <a:pt x="2867" y="2134"/>
                  </a:cubicBezTo>
                  <a:cubicBezTo>
                    <a:pt x="2891" y="2181"/>
                    <a:pt x="2893" y="2178"/>
                    <a:pt x="2906" y="2224"/>
                  </a:cubicBezTo>
                  <a:cubicBezTo>
                    <a:pt x="2908" y="2232"/>
                    <a:pt x="2925" y="2303"/>
                    <a:pt x="2932" y="2314"/>
                  </a:cubicBezTo>
                  <a:cubicBezTo>
                    <a:pt x="2988" y="2399"/>
                    <a:pt x="3080" y="2464"/>
                    <a:pt x="3163" y="2520"/>
                  </a:cubicBezTo>
                  <a:cubicBezTo>
                    <a:pt x="3218" y="2438"/>
                    <a:pt x="3290" y="2430"/>
                    <a:pt x="3382" y="2417"/>
                  </a:cubicBezTo>
                  <a:cubicBezTo>
                    <a:pt x="3460" y="2377"/>
                    <a:pt x="3404" y="2401"/>
                    <a:pt x="3484" y="2378"/>
                  </a:cubicBezTo>
                  <a:cubicBezTo>
                    <a:pt x="3497" y="2374"/>
                    <a:pt x="3513" y="2375"/>
                    <a:pt x="3523" y="2365"/>
                  </a:cubicBezTo>
                  <a:cubicBezTo>
                    <a:pt x="3529" y="2359"/>
                    <a:pt x="3523" y="2348"/>
                    <a:pt x="3523" y="2340"/>
                  </a:cubicBezTo>
                </a:path>
              </a:pathLst>
            </a:custGeom>
            <a:noFill/>
            <a:ln w="28575">
              <a:solidFill>
                <a:srgbClr val="000000">
                  <a:alpha val="14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 rot="5561928">
              <a:off x="4624345" y="4492955"/>
              <a:ext cx="431800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07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8" name="Line 24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04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5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5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101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2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6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98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9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94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6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91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2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rgbClr val="000000">
                    <a:alpha val="36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86" name="Organigramme : Connecteur 85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0000">
                  <a:alpha val="36000"/>
                </a:srgb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87" name="Organigramme : Connecteur 86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0000">
                  <a:alpha val="36000"/>
                </a:srgb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8" name="Organigramme : Connecteur 87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0000">
                  <a:alpha val="36000"/>
                </a:srgb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9" name="Organigramme : Connecteur 88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000000">
                  <a:alpha val="36000"/>
                </a:srgb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90" name="Organigramme : Connecteur 89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000000">
                  <a:alpha val="36000"/>
                </a:srgb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0" name="Organigramme : Connecteur 79"/>
          <p:cNvSpPr/>
          <p:nvPr/>
        </p:nvSpPr>
        <p:spPr>
          <a:xfrm rot="19271454">
            <a:off x="1257996" y="892161"/>
            <a:ext cx="4246293" cy="424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683568" y="4869160"/>
            <a:ext cx="7884368" cy="175432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chemeClr val="accent1">
                    <a:lumMod val="75000"/>
                  </a:schemeClr>
                </a:solidFill>
              </a:rPr>
              <a:t>Se comprendre mutuellement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chemeClr val="accent1">
                    <a:lumMod val="75000"/>
                  </a:schemeClr>
                </a:solidFill>
              </a:rPr>
              <a:t>Prendre sa responsabilité dans l’évolution de la situation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Se mettre d’accord sur un plan d’action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2" name="ZoneTexte 111"/>
          <p:cNvSpPr txBox="1"/>
          <p:nvPr/>
        </p:nvSpPr>
        <p:spPr>
          <a:xfrm>
            <a:off x="2051720" y="2204864"/>
            <a:ext cx="3096344" cy="461665"/>
          </a:xfrm>
          <a:prstGeom prst="rect">
            <a:avLst/>
          </a:prstGeom>
          <a:solidFill>
            <a:schemeClr val="bg1">
              <a:alpha val="82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CERCLE RESTAURATIF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4932040" y="836712"/>
            <a:ext cx="3960440" cy="1512168"/>
          </a:xfrm>
          <a:prstGeom prst="wedgeRoundRectCallout">
            <a:avLst>
              <a:gd name="adj1" fmla="val -100139"/>
              <a:gd name="adj2" fmla="val 3001"/>
              <a:gd name="adj3" fmla="val 16667"/>
            </a:avLst>
          </a:prstGeom>
          <a:solidFill>
            <a:schemeClr val="accent5">
              <a:lumMod val="20000"/>
              <a:lumOff val="80000"/>
              <a:alpha val="8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« Qu’aimeriez-vous :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>
                <a:solidFill>
                  <a:schemeClr val="tx1"/>
                </a:solidFill>
              </a:rPr>
              <a:t>   voir se passer prochainement ?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>
                <a:solidFill>
                  <a:schemeClr val="tx1"/>
                </a:solidFill>
              </a:rPr>
              <a:t>   proposer ?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>
                <a:solidFill>
                  <a:schemeClr val="tx1"/>
                </a:solidFill>
              </a:rPr>
              <a:t>   demander ?  »</a:t>
            </a:r>
            <a:endParaRPr lang="fr-FR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allAtOnce" animBg="1"/>
      <p:bldP spid="39" grpId="0" animBg="1"/>
      <p:bldP spid="39" grpId="1" animBg="1"/>
      <p:bldP spid="39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 rot="15576952">
            <a:off x="1536866" y="538509"/>
            <a:ext cx="431800" cy="1069976"/>
            <a:chOff x="2064" y="683"/>
            <a:chExt cx="272" cy="674"/>
          </a:xfrm>
        </p:grpSpPr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 rot="9479406">
            <a:off x="4658852" y="2617926"/>
            <a:ext cx="431800" cy="1131888"/>
            <a:chOff x="2064" y="663"/>
            <a:chExt cx="272" cy="713"/>
          </a:xfrm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 rot="13023029">
            <a:off x="7705453" y="4947695"/>
            <a:ext cx="431800" cy="1223963"/>
            <a:chOff x="2064" y="663"/>
            <a:chExt cx="272" cy="771"/>
          </a:xfrm>
        </p:grpSpPr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 rot="11147953">
            <a:off x="1449141" y="2584001"/>
            <a:ext cx="431800" cy="1062038"/>
            <a:chOff x="2064" y="694"/>
            <a:chExt cx="272" cy="669"/>
          </a:xfrm>
        </p:grpSpPr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" name="Line 32"/>
            <p:cNvSpPr>
              <a:spLocks noChangeShapeType="1"/>
            </p:cNvSpPr>
            <p:nvPr/>
          </p:nvSpPr>
          <p:spPr bwMode="auto">
            <a:xfrm>
              <a:off x="2150" y="694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 flipH="1">
              <a:off x="2134" y="1207"/>
              <a:ext cx="66" cy="156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" name="Group 34"/>
          <p:cNvGrpSpPr>
            <a:grpSpLocks/>
          </p:cNvGrpSpPr>
          <p:nvPr/>
        </p:nvGrpSpPr>
        <p:grpSpPr bwMode="auto">
          <a:xfrm rot="13542398">
            <a:off x="3314513" y="642805"/>
            <a:ext cx="431800" cy="1200150"/>
            <a:chOff x="2064" y="663"/>
            <a:chExt cx="272" cy="756"/>
          </a:xfrm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38"/>
          <p:cNvGrpSpPr>
            <a:grpSpLocks/>
          </p:cNvGrpSpPr>
          <p:nvPr/>
        </p:nvGrpSpPr>
        <p:grpSpPr bwMode="auto">
          <a:xfrm rot="10460911">
            <a:off x="742784" y="4023351"/>
            <a:ext cx="431800" cy="1223963"/>
            <a:chOff x="2064" y="663"/>
            <a:chExt cx="272" cy="771"/>
          </a:xfrm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 rot="-2831186">
            <a:off x="6751960" y="1447092"/>
            <a:ext cx="431800" cy="1223963"/>
            <a:chOff x="2064" y="663"/>
            <a:chExt cx="272" cy="771"/>
          </a:xfrm>
        </p:grpSpPr>
        <p:sp>
          <p:nvSpPr>
            <p:cNvPr id="2091" name="Oval 4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" name="Line 4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3" name="Line 45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" name="Group 46"/>
          <p:cNvGrpSpPr>
            <a:grpSpLocks/>
          </p:cNvGrpSpPr>
          <p:nvPr/>
        </p:nvGrpSpPr>
        <p:grpSpPr bwMode="auto">
          <a:xfrm rot="-804196">
            <a:off x="6638580" y="3535986"/>
            <a:ext cx="431800" cy="1106488"/>
            <a:chOff x="2064" y="663"/>
            <a:chExt cx="272" cy="697"/>
          </a:xfrm>
        </p:grpSpPr>
        <p:sp>
          <p:nvSpPr>
            <p:cNvPr id="2095" name="Oval 4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 flipH="1">
              <a:off x="2131" y="1207"/>
              <a:ext cx="69" cy="153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" name="Group 50"/>
          <p:cNvGrpSpPr>
            <a:grpSpLocks/>
          </p:cNvGrpSpPr>
          <p:nvPr/>
        </p:nvGrpSpPr>
        <p:grpSpPr bwMode="auto">
          <a:xfrm rot="17773417">
            <a:off x="5658950" y="1623943"/>
            <a:ext cx="431800" cy="1131887"/>
            <a:chOff x="2064" y="663"/>
            <a:chExt cx="272" cy="713"/>
          </a:xfrm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 rot="21086892">
            <a:off x="7631717" y="3245188"/>
            <a:ext cx="431800" cy="1193800"/>
            <a:chOff x="2064" y="663"/>
            <a:chExt cx="272" cy="752"/>
          </a:xfrm>
        </p:grpSpPr>
        <p:sp>
          <p:nvSpPr>
            <p:cNvPr id="2103" name="Oval 5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" name="Line 5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5" name="Line 57"/>
            <p:cNvSpPr>
              <a:spLocks noChangeShapeType="1"/>
            </p:cNvSpPr>
            <p:nvPr/>
          </p:nvSpPr>
          <p:spPr bwMode="auto">
            <a:xfrm flipH="1">
              <a:off x="2135" y="1207"/>
              <a:ext cx="65" cy="208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2" name="Group 88"/>
          <p:cNvGrpSpPr>
            <a:grpSpLocks/>
          </p:cNvGrpSpPr>
          <p:nvPr/>
        </p:nvGrpSpPr>
        <p:grpSpPr bwMode="auto">
          <a:xfrm rot="20734900">
            <a:off x="4348649" y="944329"/>
            <a:ext cx="431800" cy="1152525"/>
            <a:chOff x="2064" y="663"/>
            <a:chExt cx="272" cy="726"/>
          </a:xfrm>
        </p:grpSpPr>
        <p:sp>
          <p:nvSpPr>
            <p:cNvPr id="2137" name="Oval 8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" name="Line 9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39" name="Line 9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Un outil de régulation pour une communauté,</a:t>
            </a:r>
            <a:endParaRPr lang="fr-FR" sz="3600" dirty="0"/>
          </a:p>
        </p:txBody>
      </p:sp>
      <p:grpSp>
        <p:nvGrpSpPr>
          <p:cNvPr id="57" name="Group 21"/>
          <p:cNvGrpSpPr>
            <a:grpSpLocks/>
          </p:cNvGrpSpPr>
          <p:nvPr/>
        </p:nvGrpSpPr>
        <p:grpSpPr bwMode="auto">
          <a:xfrm rot="12925237">
            <a:off x="1936518" y="1266974"/>
            <a:ext cx="431800" cy="1069976"/>
            <a:chOff x="2064" y="683"/>
            <a:chExt cx="272" cy="674"/>
          </a:xfrm>
        </p:grpSpPr>
        <p:sp>
          <p:nvSpPr>
            <p:cNvPr id="5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1" name="Group 21"/>
          <p:cNvGrpSpPr>
            <a:grpSpLocks/>
          </p:cNvGrpSpPr>
          <p:nvPr/>
        </p:nvGrpSpPr>
        <p:grpSpPr bwMode="auto">
          <a:xfrm rot="15576952">
            <a:off x="2761001" y="1690638"/>
            <a:ext cx="431800" cy="1069976"/>
            <a:chOff x="2064" y="683"/>
            <a:chExt cx="272" cy="674"/>
          </a:xfrm>
        </p:grpSpPr>
        <p:sp>
          <p:nvSpPr>
            <p:cNvPr id="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5" name="Group 21"/>
          <p:cNvGrpSpPr>
            <a:grpSpLocks/>
          </p:cNvGrpSpPr>
          <p:nvPr/>
        </p:nvGrpSpPr>
        <p:grpSpPr bwMode="auto">
          <a:xfrm rot="15576952">
            <a:off x="5785337" y="466502"/>
            <a:ext cx="431800" cy="1069976"/>
            <a:chOff x="2064" y="683"/>
            <a:chExt cx="272" cy="674"/>
          </a:xfrm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9" name="Group 21"/>
          <p:cNvGrpSpPr>
            <a:grpSpLocks/>
          </p:cNvGrpSpPr>
          <p:nvPr/>
        </p:nvGrpSpPr>
        <p:grpSpPr bwMode="auto">
          <a:xfrm rot="15576952">
            <a:off x="744777" y="2122685"/>
            <a:ext cx="431800" cy="1069976"/>
            <a:chOff x="2064" y="683"/>
            <a:chExt cx="272" cy="674"/>
          </a:xfrm>
        </p:grpSpPr>
        <p:sp>
          <p:nvSpPr>
            <p:cNvPr id="7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3" name="Group 21"/>
          <p:cNvGrpSpPr>
            <a:grpSpLocks/>
          </p:cNvGrpSpPr>
          <p:nvPr/>
        </p:nvGrpSpPr>
        <p:grpSpPr bwMode="auto">
          <a:xfrm rot="15576952">
            <a:off x="2905017" y="5651078"/>
            <a:ext cx="431800" cy="1069976"/>
            <a:chOff x="2064" y="683"/>
            <a:chExt cx="272" cy="674"/>
          </a:xfrm>
        </p:grpSpPr>
        <p:sp>
          <p:nvSpPr>
            <p:cNvPr id="7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5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7" name="Group 21"/>
          <p:cNvGrpSpPr>
            <a:grpSpLocks/>
          </p:cNvGrpSpPr>
          <p:nvPr/>
        </p:nvGrpSpPr>
        <p:grpSpPr bwMode="auto">
          <a:xfrm rot="11552833">
            <a:off x="4827082" y="3967183"/>
            <a:ext cx="431800" cy="1069976"/>
            <a:chOff x="2064" y="683"/>
            <a:chExt cx="272" cy="674"/>
          </a:xfrm>
        </p:grpSpPr>
        <p:sp>
          <p:nvSpPr>
            <p:cNvPr id="7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1" name="Group 21"/>
          <p:cNvGrpSpPr>
            <a:grpSpLocks/>
          </p:cNvGrpSpPr>
          <p:nvPr/>
        </p:nvGrpSpPr>
        <p:grpSpPr bwMode="auto">
          <a:xfrm rot="15576952">
            <a:off x="3049032" y="3274814"/>
            <a:ext cx="431800" cy="1069976"/>
            <a:chOff x="2064" y="683"/>
            <a:chExt cx="272" cy="674"/>
          </a:xfrm>
        </p:grpSpPr>
        <p:sp>
          <p:nvSpPr>
            <p:cNvPr id="8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5" name="Group 21"/>
          <p:cNvGrpSpPr>
            <a:grpSpLocks/>
          </p:cNvGrpSpPr>
          <p:nvPr/>
        </p:nvGrpSpPr>
        <p:grpSpPr bwMode="auto">
          <a:xfrm rot="15576952">
            <a:off x="3481081" y="2482726"/>
            <a:ext cx="431800" cy="1069976"/>
            <a:chOff x="2064" y="683"/>
            <a:chExt cx="272" cy="674"/>
          </a:xfrm>
        </p:grpSpPr>
        <p:sp>
          <p:nvSpPr>
            <p:cNvPr id="8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9" name="Group 21"/>
          <p:cNvGrpSpPr>
            <a:grpSpLocks/>
          </p:cNvGrpSpPr>
          <p:nvPr/>
        </p:nvGrpSpPr>
        <p:grpSpPr bwMode="auto">
          <a:xfrm rot="13096359">
            <a:off x="3625097" y="3778869"/>
            <a:ext cx="431800" cy="1069976"/>
            <a:chOff x="2064" y="683"/>
            <a:chExt cx="272" cy="674"/>
          </a:xfrm>
        </p:grpSpPr>
        <p:sp>
          <p:nvSpPr>
            <p:cNvPr id="9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3" name="Group 21"/>
          <p:cNvGrpSpPr>
            <a:grpSpLocks/>
          </p:cNvGrpSpPr>
          <p:nvPr/>
        </p:nvGrpSpPr>
        <p:grpSpPr bwMode="auto">
          <a:xfrm rot="15576952">
            <a:off x="1752889" y="3346822"/>
            <a:ext cx="431800" cy="1069976"/>
            <a:chOff x="2064" y="683"/>
            <a:chExt cx="272" cy="674"/>
          </a:xfrm>
        </p:grpSpPr>
        <p:sp>
          <p:nvSpPr>
            <p:cNvPr id="9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8" name="Group 21"/>
          <p:cNvGrpSpPr>
            <a:grpSpLocks/>
          </p:cNvGrpSpPr>
          <p:nvPr/>
        </p:nvGrpSpPr>
        <p:grpSpPr bwMode="auto">
          <a:xfrm rot="15576952">
            <a:off x="1968914" y="4858990"/>
            <a:ext cx="431800" cy="1069976"/>
            <a:chOff x="2064" y="683"/>
            <a:chExt cx="272" cy="674"/>
          </a:xfrm>
        </p:grpSpPr>
        <p:sp>
          <p:nvSpPr>
            <p:cNvPr id="9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2" name="Group 21"/>
          <p:cNvGrpSpPr>
            <a:grpSpLocks/>
          </p:cNvGrpSpPr>
          <p:nvPr/>
        </p:nvGrpSpPr>
        <p:grpSpPr bwMode="auto">
          <a:xfrm rot="15576952">
            <a:off x="4129153" y="4642966"/>
            <a:ext cx="431800" cy="1069976"/>
            <a:chOff x="2064" y="683"/>
            <a:chExt cx="272" cy="674"/>
          </a:xfrm>
        </p:grpSpPr>
        <p:sp>
          <p:nvSpPr>
            <p:cNvPr id="10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6" name="Group 21"/>
          <p:cNvGrpSpPr>
            <a:grpSpLocks/>
          </p:cNvGrpSpPr>
          <p:nvPr/>
        </p:nvGrpSpPr>
        <p:grpSpPr bwMode="auto">
          <a:xfrm rot="15576952">
            <a:off x="7297504" y="610518"/>
            <a:ext cx="431800" cy="1069976"/>
            <a:chOff x="2064" y="683"/>
            <a:chExt cx="272" cy="674"/>
          </a:xfrm>
        </p:grpSpPr>
        <p:sp>
          <p:nvSpPr>
            <p:cNvPr id="107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9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0" name="Group 21"/>
          <p:cNvGrpSpPr>
            <a:grpSpLocks/>
          </p:cNvGrpSpPr>
          <p:nvPr/>
        </p:nvGrpSpPr>
        <p:grpSpPr bwMode="auto">
          <a:xfrm rot="2911181">
            <a:off x="6052036" y="4850276"/>
            <a:ext cx="431800" cy="1069976"/>
            <a:chOff x="2064" y="683"/>
            <a:chExt cx="272" cy="674"/>
          </a:xfrm>
        </p:grpSpPr>
        <p:sp>
          <p:nvSpPr>
            <p:cNvPr id="111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3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4" name="Group 21"/>
          <p:cNvGrpSpPr>
            <a:grpSpLocks/>
          </p:cNvGrpSpPr>
          <p:nvPr/>
        </p:nvGrpSpPr>
        <p:grpSpPr bwMode="auto">
          <a:xfrm rot="15576952">
            <a:off x="960801" y="1618630"/>
            <a:ext cx="431800" cy="1069976"/>
            <a:chOff x="2064" y="683"/>
            <a:chExt cx="272" cy="674"/>
          </a:xfrm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8" name="Group 21"/>
          <p:cNvGrpSpPr>
            <a:grpSpLocks/>
          </p:cNvGrpSpPr>
          <p:nvPr/>
        </p:nvGrpSpPr>
        <p:grpSpPr bwMode="auto">
          <a:xfrm rot="6357597">
            <a:off x="4497784" y="5696965"/>
            <a:ext cx="431800" cy="1069976"/>
            <a:chOff x="2064" y="683"/>
            <a:chExt cx="272" cy="674"/>
          </a:xfrm>
        </p:grpSpPr>
        <p:sp>
          <p:nvSpPr>
            <p:cNvPr id="11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22" name="Group 21"/>
          <p:cNvGrpSpPr>
            <a:grpSpLocks/>
          </p:cNvGrpSpPr>
          <p:nvPr/>
        </p:nvGrpSpPr>
        <p:grpSpPr bwMode="auto">
          <a:xfrm rot="21224384">
            <a:off x="2540818" y="4313449"/>
            <a:ext cx="431800" cy="1069976"/>
            <a:chOff x="2064" y="683"/>
            <a:chExt cx="272" cy="674"/>
          </a:xfrm>
        </p:grpSpPr>
        <p:sp>
          <p:nvSpPr>
            <p:cNvPr id="12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Organigramme : Connecteur 77"/>
          <p:cNvSpPr/>
          <p:nvPr/>
        </p:nvSpPr>
        <p:spPr>
          <a:xfrm rot="19271454">
            <a:off x="693215" y="4517992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76"/>
          <p:cNvGrpSpPr/>
          <p:nvPr/>
        </p:nvGrpSpPr>
        <p:grpSpPr>
          <a:xfrm>
            <a:off x="1619672" y="4797152"/>
            <a:ext cx="668819" cy="1539552"/>
            <a:chOff x="2930338" y="1340768"/>
            <a:chExt cx="2475850" cy="4104456"/>
          </a:xfrm>
        </p:grpSpPr>
        <p:sp>
          <p:nvSpPr>
            <p:cNvPr id="115" name="Organigramme : Connecteur 114"/>
            <p:cNvSpPr/>
            <p:nvPr/>
          </p:nvSpPr>
          <p:spPr>
            <a:xfrm>
              <a:off x="4499992" y="4797152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 rot="5561928">
              <a:off x="4624341" y="4492994"/>
              <a:ext cx="431805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43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4" name="Line 24"/>
              <p:cNvSpPr>
                <a:spLocks noChangeShapeType="1"/>
              </p:cNvSpPr>
              <p:nvPr/>
            </p:nvSpPr>
            <p:spPr bwMode="auto">
              <a:xfrm>
                <a:off x="2150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40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1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23" name="Organigramme : Connecteur 122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8" name="Flèche droite rayée 87"/>
          <p:cNvSpPr/>
          <p:nvPr/>
        </p:nvSpPr>
        <p:spPr>
          <a:xfrm rot="20518808">
            <a:off x="1695027" y="2887347"/>
            <a:ext cx="5464879" cy="792088"/>
          </a:xfrm>
          <a:prstGeom prst="stripedRightArrow">
            <a:avLst>
              <a:gd name="adj1" fmla="val 50000"/>
              <a:gd name="adj2" fmla="val 483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Organigramme : Connecteur 35"/>
          <p:cNvSpPr/>
          <p:nvPr/>
        </p:nvSpPr>
        <p:spPr>
          <a:xfrm rot="19271454">
            <a:off x="2343566" y="892161"/>
            <a:ext cx="4246293" cy="4248000"/>
          </a:xfrm>
          <a:prstGeom prst="flowChartConnector">
            <a:avLst/>
          </a:prstGeom>
          <a:solidFill>
            <a:schemeClr val="bg1">
              <a:alpha val="87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e 76"/>
          <p:cNvGrpSpPr/>
          <p:nvPr/>
        </p:nvGrpSpPr>
        <p:grpSpPr>
          <a:xfrm>
            <a:off x="2699793" y="1340768"/>
            <a:ext cx="3816423" cy="2898760"/>
            <a:chOff x="1566511" y="1340768"/>
            <a:chExt cx="5597777" cy="3934031"/>
          </a:xfrm>
        </p:grpSpPr>
        <p:sp>
          <p:nvSpPr>
            <p:cNvPr id="41" name="Freeform 13"/>
            <p:cNvSpPr>
              <a:spLocks/>
            </p:cNvSpPr>
            <p:nvPr/>
          </p:nvSpPr>
          <p:spPr bwMode="auto">
            <a:xfrm rot="19072197">
              <a:off x="3829380" y="2786829"/>
              <a:ext cx="1151043" cy="1408112"/>
            </a:xfrm>
            <a:custGeom>
              <a:avLst/>
              <a:gdLst/>
              <a:ahLst/>
              <a:cxnLst>
                <a:cxn ang="0">
                  <a:pos x="1337" y="1761"/>
                </a:cxn>
                <a:cxn ang="0">
                  <a:pos x="1543" y="2468"/>
                </a:cxn>
                <a:cxn ang="0">
                  <a:pos x="1607" y="1903"/>
                </a:cxn>
                <a:cxn ang="0">
                  <a:pos x="1247" y="2275"/>
                </a:cxn>
                <a:cxn ang="0">
                  <a:pos x="1466" y="1954"/>
                </a:cxn>
                <a:cxn ang="0">
                  <a:pos x="2250" y="1710"/>
                </a:cxn>
                <a:cxn ang="0">
                  <a:pos x="1119" y="1813"/>
                </a:cxn>
                <a:cxn ang="0">
                  <a:pos x="1672" y="1028"/>
                </a:cxn>
                <a:cxn ang="0">
                  <a:pos x="1504" y="1285"/>
                </a:cxn>
                <a:cxn ang="0">
                  <a:pos x="1260" y="1363"/>
                </a:cxn>
                <a:cxn ang="0">
                  <a:pos x="1903" y="1195"/>
                </a:cxn>
                <a:cxn ang="0">
                  <a:pos x="1993" y="398"/>
                </a:cxn>
                <a:cxn ang="0">
                  <a:pos x="720" y="913"/>
                </a:cxn>
                <a:cxn ang="0">
                  <a:pos x="2674" y="1080"/>
                </a:cxn>
                <a:cxn ang="0">
                  <a:pos x="1839" y="797"/>
                </a:cxn>
                <a:cxn ang="0">
                  <a:pos x="1749" y="823"/>
                </a:cxn>
                <a:cxn ang="0">
                  <a:pos x="1659" y="643"/>
                </a:cxn>
                <a:cxn ang="0">
                  <a:pos x="2636" y="1491"/>
                </a:cxn>
                <a:cxn ang="0">
                  <a:pos x="2237" y="591"/>
                </a:cxn>
                <a:cxn ang="0">
                  <a:pos x="1337" y="1877"/>
                </a:cxn>
                <a:cxn ang="0">
                  <a:pos x="1929" y="1645"/>
                </a:cxn>
                <a:cxn ang="0">
                  <a:pos x="2289" y="2044"/>
                </a:cxn>
                <a:cxn ang="0">
                  <a:pos x="1916" y="1838"/>
                </a:cxn>
                <a:cxn ang="0">
                  <a:pos x="1659" y="2185"/>
                </a:cxn>
                <a:cxn ang="0">
                  <a:pos x="2057" y="1414"/>
                </a:cxn>
                <a:cxn ang="0">
                  <a:pos x="1466" y="2121"/>
                </a:cxn>
                <a:cxn ang="0">
                  <a:pos x="2764" y="2083"/>
                </a:cxn>
                <a:cxn ang="0">
                  <a:pos x="1774" y="1568"/>
                </a:cxn>
                <a:cxn ang="0">
                  <a:pos x="2623" y="424"/>
                </a:cxn>
                <a:cxn ang="0">
                  <a:pos x="1633" y="283"/>
                </a:cxn>
                <a:cxn ang="0">
                  <a:pos x="1530" y="1003"/>
                </a:cxn>
                <a:cxn ang="0">
                  <a:pos x="2263" y="591"/>
                </a:cxn>
                <a:cxn ang="0">
                  <a:pos x="1993" y="1363"/>
                </a:cxn>
                <a:cxn ang="0">
                  <a:pos x="849" y="1337"/>
                </a:cxn>
                <a:cxn ang="0">
                  <a:pos x="1839" y="745"/>
                </a:cxn>
                <a:cxn ang="0">
                  <a:pos x="2842" y="913"/>
                </a:cxn>
                <a:cxn ang="0">
                  <a:pos x="2983" y="488"/>
                </a:cxn>
                <a:cxn ang="0">
                  <a:pos x="2944" y="835"/>
                </a:cxn>
                <a:cxn ang="0">
                  <a:pos x="1710" y="553"/>
                </a:cxn>
                <a:cxn ang="0">
                  <a:pos x="1890" y="1517"/>
                </a:cxn>
                <a:cxn ang="0">
                  <a:pos x="2083" y="2173"/>
                </a:cxn>
                <a:cxn ang="0">
                  <a:pos x="2186" y="1285"/>
                </a:cxn>
                <a:cxn ang="0">
                  <a:pos x="1813" y="540"/>
                </a:cxn>
                <a:cxn ang="0">
                  <a:pos x="1543" y="1324"/>
                </a:cxn>
                <a:cxn ang="0">
                  <a:pos x="2237" y="1581"/>
                </a:cxn>
                <a:cxn ang="0">
                  <a:pos x="1929" y="874"/>
                </a:cxn>
                <a:cxn ang="0">
                  <a:pos x="2456" y="964"/>
                </a:cxn>
                <a:cxn ang="0">
                  <a:pos x="1363" y="1157"/>
                </a:cxn>
                <a:cxn ang="0">
                  <a:pos x="1620" y="1375"/>
                </a:cxn>
                <a:cxn ang="0">
                  <a:pos x="1543" y="2160"/>
                </a:cxn>
                <a:cxn ang="0">
                  <a:pos x="1839" y="1170"/>
                </a:cxn>
                <a:cxn ang="0">
                  <a:pos x="1774" y="1748"/>
                </a:cxn>
                <a:cxn ang="0">
                  <a:pos x="1376" y="2173"/>
                </a:cxn>
                <a:cxn ang="0">
                  <a:pos x="1954" y="2057"/>
                </a:cxn>
                <a:cxn ang="0">
                  <a:pos x="2032" y="463"/>
                </a:cxn>
                <a:cxn ang="0">
                  <a:pos x="2482" y="1645"/>
                </a:cxn>
                <a:cxn ang="0">
                  <a:pos x="1569" y="1311"/>
                </a:cxn>
                <a:cxn ang="0">
                  <a:pos x="2790" y="2108"/>
                </a:cxn>
                <a:cxn ang="0">
                  <a:pos x="3523" y="2340"/>
                </a:cxn>
              </a:cxnLst>
              <a:rect l="0" t="0" r="r" b="b"/>
              <a:pathLst>
                <a:path w="3613" h="2559">
                  <a:moveTo>
                    <a:pt x="0" y="1581"/>
                  </a:moveTo>
                  <a:cubicBezTo>
                    <a:pt x="50" y="1590"/>
                    <a:pt x="212" y="1555"/>
                    <a:pt x="334" y="1581"/>
                  </a:cubicBezTo>
                  <a:cubicBezTo>
                    <a:pt x="456" y="1607"/>
                    <a:pt x="639" y="1684"/>
                    <a:pt x="733" y="1735"/>
                  </a:cubicBezTo>
                  <a:cubicBezTo>
                    <a:pt x="811" y="1799"/>
                    <a:pt x="798" y="1855"/>
                    <a:pt x="900" y="1890"/>
                  </a:cubicBezTo>
                  <a:cubicBezTo>
                    <a:pt x="1048" y="1881"/>
                    <a:pt x="1096" y="1904"/>
                    <a:pt x="1196" y="1838"/>
                  </a:cubicBezTo>
                  <a:cubicBezTo>
                    <a:pt x="1205" y="1825"/>
                    <a:pt x="1209" y="1808"/>
                    <a:pt x="1222" y="1800"/>
                  </a:cubicBezTo>
                  <a:cubicBezTo>
                    <a:pt x="1245" y="1786"/>
                    <a:pt x="1273" y="1783"/>
                    <a:pt x="1299" y="1774"/>
                  </a:cubicBezTo>
                  <a:cubicBezTo>
                    <a:pt x="1312" y="1770"/>
                    <a:pt x="1325" y="1767"/>
                    <a:pt x="1337" y="1761"/>
                  </a:cubicBezTo>
                  <a:cubicBezTo>
                    <a:pt x="1354" y="1752"/>
                    <a:pt x="1371" y="1742"/>
                    <a:pt x="1389" y="1735"/>
                  </a:cubicBezTo>
                  <a:cubicBezTo>
                    <a:pt x="1403" y="1730"/>
                    <a:pt x="1495" y="1712"/>
                    <a:pt x="1504" y="1710"/>
                  </a:cubicBezTo>
                  <a:cubicBezTo>
                    <a:pt x="1556" y="1714"/>
                    <a:pt x="1609" y="1708"/>
                    <a:pt x="1659" y="1723"/>
                  </a:cubicBezTo>
                  <a:cubicBezTo>
                    <a:pt x="1682" y="1730"/>
                    <a:pt x="1699" y="1753"/>
                    <a:pt x="1710" y="1774"/>
                  </a:cubicBezTo>
                  <a:cubicBezTo>
                    <a:pt x="1757" y="1862"/>
                    <a:pt x="1756" y="1964"/>
                    <a:pt x="1787" y="2057"/>
                  </a:cubicBezTo>
                  <a:cubicBezTo>
                    <a:pt x="1782" y="2147"/>
                    <a:pt x="1812" y="2252"/>
                    <a:pt x="1762" y="2327"/>
                  </a:cubicBezTo>
                  <a:cubicBezTo>
                    <a:pt x="1727" y="2380"/>
                    <a:pt x="1679" y="2418"/>
                    <a:pt x="1620" y="2443"/>
                  </a:cubicBezTo>
                  <a:cubicBezTo>
                    <a:pt x="1595" y="2453"/>
                    <a:pt x="1543" y="2468"/>
                    <a:pt x="1543" y="2468"/>
                  </a:cubicBezTo>
                  <a:cubicBezTo>
                    <a:pt x="1368" y="2461"/>
                    <a:pt x="1157" y="2516"/>
                    <a:pt x="1067" y="2340"/>
                  </a:cubicBezTo>
                  <a:cubicBezTo>
                    <a:pt x="1045" y="2189"/>
                    <a:pt x="1092" y="2020"/>
                    <a:pt x="1003" y="1890"/>
                  </a:cubicBezTo>
                  <a:cubicBezTo>
                    <a:pt x="1022" y="1832"/>
                    <a:pt x="1019" y="1816"/>
                    <a:pt x="1106" y="1787"/>
                  </a:cubicBezTo>
                  <a:cubicBezTo>
                    <a:pt x="1132" y="1778"/>
                    <a:pt x="1157" y="1770"/>
                    <a:pt x="1183" y="1761"/>
                  </a:cubicBezTo>
                  <a:cubicBezTo>
                    <a:pt x="1196" y="1757"/>
                    <a:pt x="1222" y="1748"/>
                    <a:pt x="1222" y="1748"/>
                  </a:cubicBezTo>
                  <a:cubicBezTo>
                    <a:pt x="1252" y="1752"/>
                    <a:pt x="1284" y="1750"/>
                    <a:pt x="1312" y="1761"/>
                  </a:cubicBezTo>
                  <a:cubicBezTo>
                    <a:pt x="1341" y="1772"/>
                    <a:pt x="1361" y="1799"/>
                    <a:pt x="1389" y="1813"/>
                  </a:cubicBezTo>
                  <a:cubicBezTo>
                    <a:pt x="1464" y="1850"/>
                    <a:pt x="1525" y="1882"/>
                    <a:pt x="1607" y="1903"/>
                  </a:cubicBezTo>
                  <a:cubicBezTo>
                    <a:pt x="1791" y="1899"/>
                    <a:pt x="1977" y="1909"/>
                    <a:pt x="2160" y="1890"/>
                  </a:cubicBezTo>
                  <a:cubicBezTo>
                    <a:pt x="2169" y="1889"/>
                    <a:pt x="2329" y="1793"/>
                    <a:pt x="2340" y="1787"/>
                  </a:cubicBezTo>
                  <a:cubicBezTo>
                    <a:pt x="2382" y="1731"/>
                    <a:pt x="2384" y="1709"/>
                    <a:pt x="2404" y="1645"/>
                  </a:cubicBezTo>
                  <a:cubicBezTo>
                    <a:pt x="2382" y="1575"/>
                    <a:pt x="2343" y="1582"/>
                    <a:pt x="2276" y="1568"/>
                  </a:cubicBezTo>
                  <a:cubicBezTo>
                    <a:pt x="2246" y="1572"/>
                    <a:pt x="2212" y="1565"/>
                    <a:pt x="2186" y="1581"/>
                  </a:cubicBezTo>
                  <a:cubicBezTo>
                    <a:pt x="2071" y="1653"/>
                    <a:pt x="2027" y="1789"/>
                    <a:pt x="1929" y="1877"/>
                  </a:cubicBezTo>
                  <a:cubicBezTo>
                    <a:pt x="1860" y="1939"/>
                    <a:pt x="1784" y="1977"/>
                    <a:pt x="1710" y="2031"/>
                  </a:cubicBezTo>
                  <a:cubicBezTo>
                    <a:pt x="1571" y="2132"/>
                    <a:pt x="1418" y="2236"/>
                    <a:pt x="1247" y="2275"/>
                  </a:cubicBezTo>
                  <a:cubicBezTo>
                    <a:pt x="1183" y="2271"/>
                    <a:pt x="1118" y="2273"/>
                    <a:pt x="1054" y="2263"/>
                  </a:cubicBezTo>
                  <a:cubicBezTo>
                    <a:pt x="1037" y="2260"/>
                    <a:pt x="940" y="2220"/>
                    <a:pt x="913" y="2211"/>
                  </a:cubicBezTo>
                  <a:cubicBezTo>
                    <a:pt x="873" y="2095"/>
                    <a:pt x="950" y="2059"/>
                    <a:pt x="1016" y="1993"/>
                  </a:cubicBezTo>
                  <a:cubicBezTo>
                    <a:pt x="1031" y="1978"/>
                    <a:pt x="1036" y="1953"/>
                    <a:pt x="1054" y="1941"/>
                  </a:cubicBezTo>
                  <a:cubicBezTo>
                    <a:pt x="1121" y="1895"/>
                    <a:pt x="1219" y="1852"/>
                    <a:pt x="1299" y="1825"/>
                  </a:cubicBezTo>
                  <a:cubicBezTo>
                    <a:pt x="1316" y="1838"/>
                    <a:pt x="1335" y="1849"/>
                    <a:pt x="1350" y="1864"/>
                  </a:cubicBezTo>
                  <a:cubicBezTo>
                    <a:pt x="1369" y="1883"/>
                    <a:pt x="1380" y="1911"/>
                    <a:pt x="1402" y="1928"/>
                  </a:cubicBezTo>
                  <a:cubicBezTo>
                    <a:pt x="1420" y="1942"/>
                    <a:pt x="1445" y="1944"/>
                    <a:pt x="1466" y="1954"/>
                  </a:cubicBezTo>
                  <a:cubicBezTo>
                    <a:pt x="1535" y="1989"/>
                    <a:pt x="1582" y="2016"/>
                    <a:pt x="1659" y="2031"/>
                  </a:cubicBezTo>
                  <a:cubicBezTo>
                    <a:pt x="1848" y="2023"/>
                    <a:pt x="1925" y="2039"/>
                    <a:pt x="2070" y="1993"/>
                  </a:cubicBezTo>
                  <a:cubicBezTo>
                    <a:pt x="2165" y="2015"/>
                    <a:pt x="2238" y="2076"/>
                    <a:pt x="2314" y="2134"/>
                  </a:cubicBezTo>
                  <a:cubicBezTo>
                    <a:pt x="2323" y="2113"/>
                    <a:pt x="2340" y="2093"/>
                    <a:pt x="2340" y="2070"/>
                  </a:cubicBezTo>
                  <a:cubicBezTo>
                    <a:pt x="2340" y="2047"/>
                    <a:pt x="2320" y="2028"/>
                    <a:pt x="2314" y="2005"/>
                  </a:cubicBezTo>
                  <a:cubicBezTo>
                    <a:pt x="2302" y="1959"/>
                    <a:pt x="2298" y="1911"/>
                    <a:pt x="2289" y="1864"/>
                  </a:cubicBezTo>
                  <a:cubicBezTo>
                    <a:pt x="2284" y="1838"/>
                    <a:pt x="2282" y="1812"/>
                    <a:pt x="2276" y="1787"/>
                  </a:cubicBezTo>
                  <a:cubicBezTo>
                    <a:pt x="2269" y="1761"/>
                    <a:pt x="2250" y="1710"/>
                    <a:pt x="2250" y="1710"/>
                  </a:cubicBezTo>
                  <a:cubicBezTo>
                    <a:pt x="2235" y="1623"/>
                    <a:pt x="2241" y="1572"/>
                    <a:pt x="2147" y="1543"/>
                  </a:cubicBezTo>
                  <a:cubicBezTo>
                    <a:pt x="2100" y="1556"/>
                    <a:pt x="2050" y="1560"/>
                    <a:pt x="2006" y="1581"/>
                  </a:cubicBezTo>
                  <a:cubicBezTo>
                    <a:pt x="1959" y="1603"/>
                    <a:pt x="1877" y="1671"/>
                    <a:pt x="1877" y="1671"/>
                  </a:cubicBezTo>
                  <a:cubicBezTo>
                    <a:pt x="1832" y="1765"/>
                    <a:pt x="1873" y="1697"/>
                    <a:pt x="1762" y="1800"/>
                  </a:cubicBezTo>
                  <a:cubicBezTo>
                    <a:pt x="1493" y="2050"/>
                    <a:pt x="1811" y="1754"/>
                    <a:pt x="1620" y="1967"/>
                  </a:cubicBezTo>
                  <a:cubicBezTo>
                    <a:pt x="1594" y="1996"/>
                    <a:pt x="1558" y="2016"/>
                    <a:pt x="1530" y="2044"/>
                  </a:cubicBezTo>
                  <a:cubicBezTo>
                    <a:pt x="1479" y="2040"/>
                    <a:pt x="1426" y="2042"/>
                    <a:pt x="1376" y="2031"/>
                  </a:cubicBezTo>
                  <a:cubicBezTo>
                    <a:pt x="1263" y="2006"/>
                    <a:pt x="1178" y="1903"/>
                    <a:pt x="1119" y="1813"/>
                  </a:cubicBezTo>
                  <a:cubicBezTo>
                    <a:pt x="1115" y="1787"/>
                    <a:pt x="1104" y="1761"/>
                    <a:pt x="1106" y="1735"/>
                  </a:cubicBezTo>
                  <a:cubicBezTo>
                    <a:pt x="1108" y="1712"/>
                    <a:pt x="1124" y="1693"/>
                    <a:pt x="1132" y="1671"/>
                  </a:cubicBezTo>
                  <a:cubicBezTo>
                    <a:pt x="1158" y="1601"/>
                    <a:pt x="1203" y="1553"/>
                    <a:pt x="1273" y="1530"/>
                  </a:cubicBezTo>
                  <a:cubicBezTo>
                    <a:pt x="1397" y="1345"/>
                    <a:pt x="1806" y="1455"/>
                    <a:pt x="1916" y="1453"/>
                  </a:cubicBezTo>
                  <a:cubicBezTo>
                    <a:pt x="1929" y="1431"/>
                    <a:pt x="1946" y="1412"/>
                    <a:pt x="1954" y="1388"/>
                  </a:cubicBezTo>
                  <a:cubicBezTo>
                    <a:pt x="1998" y="1266"/>
                    <a:pt x="1944" y="1122"/>
                    <a:pt x="1890" y="1015"/>
                  </a:cubicBezTo>
                  <a:cubicBezTo>
                    <a:pt x="1882" y="999"/>
                    <a:pt x="1856" y="1007"/>
                    <a:pt x="1839" y="1003"/>
                  </a:cubicBezTo>
                  <a:cubicBezTo>
                    <a:pt x="1783" y="1011"/>
                    <a:pt x="1726" y="1014"/>
                    <a:pt x="1672" y="1028"/>
                  </a:cubicBezTo>
                  <a:cubicBezTo>
                    <a:pt x="1647" y="1035"/>
                    <a:pt x="1520" y="1109"/>
                    <a:pt x="1504" y="1118"/>
                  </a:cubicBezTo>
                  <a:cubicBezTo>
                    <a:pt x="1442" y="1152"/>
                    <a:pt x="1374" y="1173"/>
                    <a:pt x="1312" y="1208"/>
                  </a:cubicBezTo>
                  <a:cubicBezTo>
                    <a:pt x="1280" y="1226"/>
                    <a:pt x="1256" y="1258"/>
                    <a:pt x="1222" y="1273"/>
                  </a:cubicBezTo>
                  <a:cubicBezTo>
                    <a:pt x="1176" y="1294"/>
                    <a:pt x="1069" y="1320"/>
                    <a:pt x="1003" y="1337"/>
                  </a:cubicBezTo>
                  <a:cubicBezTo>
                    <a:pt x="954" y="1333"/>
                    <a:pt x="733" y="1354"/>
                    <a:pt x="810" y="1221"/>
                  </a:cubicBezTo>
                  <a:cubicBezTo>
                    <a:pt x="818" y="1207"/>
                    <a:pt x="836" y="1204"/>
                    <a:pt x="849" y="1195"/>
                  </a:cubicBezTo>
                  <a:cubicBezTo>
                    <a:pt x="1055" y="1207"/>
                    <a:pt x="1249" y="1239"/>
                    <a:pt x="1453" y="1260"/>
                  </a:cubicBezTo>
                  <a:cubicBezTo>
                    <a:pt x="1470" y="1268"/>
                    <a:pt x="1486" y="1278"/>
                    <a:pt x="1504" y="1285"/>
                  </a:cubicBezTo>
                  <a:cubicBezTo>
                    <a:pt x="1529" y="1295"/>
                    <a:pt x="1582" y="1311"/>
                    <a:pt x="1582" y="1311"/>
                  </a:cubicBezTo>
                  <a:cubicBezTo>
                    <a:pt x="1702" y="1306"/>
                    <a:pt x="1892" y="1345"/>
                    <a:pt x="1993" y="1247"/>
                  </a:cubicBezTo>
                  <a:cubicBezTo>
                    <a:pt x="1989" y="1217"/>
                    <a:pt x="2009" y="1165"/>
                    <a:pt x="1980" y="1157"/>
                  </a:cubicBezTo>
                  <a:cubicBezTo>
                    <a:pt x="1925" y="1141"/>
                    <a:pt x="1869" y="1183"/>
                    <a:pt x="1813" y="1195"/>
                  </a:cubicBezTo>
                  <a:cubicBezTo>
                    <a:pt x="1721" y="1215"/>
                    <a:pt x="1637" y="1257"/>
                    <a:pt x="1543" y="1273"/>
                  </a:cubicBezTo>
                  <a:cubicBezTo>
                    <a:pt x="1479" y="1284"/>
                    <a:pt x="1414" y="1287"/>
                    <a:pt x="1350" y="1298"/>
                  </a:cubicBezTo>
                  <a:cubicBezTo>
                    <a:pt x="1329" y="1307"/>
                    <a:pt x="1305" y="1311"/>
                    <a:pt x="1286" y="1324"/>
                  </a:cubicBezTo>
                  <a:cubicBezTo>
                    <a:pt x="1273" y="1333"/>
                    <a:pt x="1275" y="1367"/>
                    <a:pt x="1260" y="1363"/>
                  </a:cubicBezTo>
                  <a:cubicBezTo>
                    <a:pt x="1241" y="1358"/>
                    <a:pt x="1241" y="1329"/>
                    <a:pt x="1234" y="1311"/>
                  </a:cubicBezTo>
                  <a:cubicBezTo>
                    <a:pt x="1220" y="1277"/>
                    <a:pt x="1209" y="1242"/>
                    <a:pt x="1196" y="1208"/>
                  </a:cubicBezTo>
                  <a:cubicBezTo>
                    <a:pt x="1192" y="1174"/>
                    <a:pt x="1180" y="1140"/>
                    <a:pt x="1183" y="1105"/>
                  </a:cubicBezTo>
                  <a:cubicBezTo>
                    <a:pt x="1185" y="1082"/>
                    <a:pt x="1186" y="1043"/>
                    <a:pt x="1209" y="1041"/>
                  </a:cubicBezTo>
                  <a:cubicBezTo>
                    <a:pt x="1282" y="1033"/>
                    <a:pt x="1354" y="1069"/>
                    <a:pt x="1427" y="1080"/>
                  </a:cubicBezTo>
                  <a:cubicBezTo>
                    <a:pt x="1470" y="1086"/>
                    <a:pt x="1513" y="1089"/>
                    <a:pt x="1556" y="1093"/>
                  </a:cubicBezTo>
                  <a:cubicBezTo>
                    <a:pt x="1590" y="1106"/>
                    <a:pt x="1624" y="1121"/>
                    <a:pt x="1659" y="1131"/>
                  </a:cubicBezTo>
                  <a:cubicBezTo>
                    <a:pt x="1740" y="1155"/>
                    <a:pt x="1903" y="1195"/>
                    <a:pt x="1903" y="1195"/>
                  </a:cubicBezTo>
                  <a:cubicBezTo>
                    <a:pt x="1963" y="1231"/>
                    <a:pt x="2025" y="1248"/>
                    <a:pt x="2083" y="1285"/>
                  </a:cubicBezTo>
                  <a:cubicBezTo>
                    <a:pt x="2126" y="1281"/>
                    <a:pt x="2171" y="1286"/>
                    <a:pt x="2212" y="1273"/>
                  </a:cubicBezTo>
                  <a:cubicBezTo>
                    <a:pt x="2297" y="1247"/>
                    <a:pt x="2312" y="1176"/>
                    <a:pt x="2340" y="1105"/>
                  </a:cubicBezTo>
                  <a:cubicBezTo>
                    <a:pt x="2344" y="1007"/>
                    <a:pt x="2342" y="908"/>
                    <a:pt x="2353" y="810"/>
                  </a:cubicBezTo>
                  <a:cubicBezTo>
                    <a:pt x="2355" y="793"/>
                    <a:pt x="2407" y="672"/>
                    <a:pt x="2417" y="643"/>
                  </a:cubicBezTo>
                  <a:cubicBezTo>
                    <a:pt x="2289" y="513"/>
                    <a:pt x="2438" y="653"/>
                    <a:pt x="2314" y="565"/>
                  </a:cubicBezTo>
                  <a:cubicBezTo>
                    <a:pt x="2263" y="529"/>
                    <a:pt x="2238" y="497"/>
                    <a:pt x="2173" y="475"/>
                  </a:cubicBezTo>
                  <a:cubicBezTo>
                    <a:pt x="2109" y="427"/>
                    <a:pt x="2067" y="423"/>
                    <a:pt x="1993" y="398"/>
                  </a:cubicBezTo>
                  <a:cubicBezTo>
                    <a:pt x="1942" y="402"/>
                    <a:pt x="1888" y="396"/>
                    <a:pt x="1839" y="411"/>
                  </a:cubicBezTo>
                  <a:cubicBezTo>
                    <a:pt x="1812" y="419"/>
                    <a:pt x="1794" y="444"/>
                    <a:pt x="1774" y="463"/>
                  </a:cubicBezTo>
                  <a:cubicBezTo>
                    <a:pt x="1730" y="504"/>
                    <a:pt x="1689" y="548"/>
                    <a:pt x="1646" y="591"/>
                  </a:cubicBezTo>
                  <a:cubicBezTo>
                    <a:pt x="1319" y="918"/>
                    <a:pt x="1641" y="535"/>
                    <a:pt x="1389" y="848"/>
                  </a:cubicBezTo>
                  <a:cubicBezTo>
                    <a:pt x="1359" y="885"/>
                    <a:pt x="1301" y="903"/>
                    <a:pt x="1260" y="925"/>
                  </a:cubicBezTo>
                  <a:cubicBezTo>
                    <a:pt x="1177" y="971"/>
                    <a:pt x="1212" y="962"/>
                    <a:pt x="1119" y="1003"/>
                  </a:cubicBezTo>
                  <a:cubicBezTo>
                    <a:pt x="1060" y="1029"/>
                    <a:pt x="989" y="1028"/>
                    <a:pt x="926" y="1041"/>
                  </a:cubicBezTo>
                  <a:cubicBezTo>
                    <a:pt x="762" y="1027"/>
                    <a:pt x="745" y="1062"/>
                    <a:pt x="720" y="913"/>
                  </a:cubicBezTo>
                  <a:cubicBezTo>
                    <a:pt x="1000" y="883"/>
                    <a:pt x="1276" y="868"/>
                    <a:pt x="1556" y="848"/>
                  </a:cubicBezTo>
                  <a:cubicBezTo>
                    <a:pt x="1659" y="857"/>
                    <a:pt x="1770" y="832"/>
                    <a:pt x="1864" y="874"/>
                  </a:cubicBezTo>
                  <a:cubicBezTo>
                    <a:pt x="1900" y="890"/>
                    <a:pt x="1865" y="953"/>
                    <a:pt x="1877" y="990"/>
                  </a:cubicBezTo>
                  <a:cubicBezTo>
                    <a:pt x="1882" y="1005"/>
                    <a:pt x="1960" y="1061"/>
                    <a:pt x="1967" y="1067"/>
                  </a:cubicBezTo>
                  <a:cubicBezTo>
                    <a:pt x="2019" y="1063"/>
                    <a:pt x="2072" y="1068"/>
                    <a:pt x="2122" y="1054"/>
                  </a:cubicBezTo>
                  <a:cubicBezTo>
                    <a:pt x="2137" y="1050"/>
                    <a:pt x="2135" y="1025"/>
                    <a:pt x="2147" y="1015"/>
                  </a:cubicBezTo>
                  <a:cubicBezTo>
                    <a:pt x="2158" y="1007"/>
                    <a:pt x="2173" y="1007"/>
                    <a:pt x="2186" y="1003"/>
                  </a:cubicBezTo>
                  <a:cubicBezTo>
                    <a:pt x="2417" y="1028"/>
                    <a:pt x="2489" y="1033"/>
                    <a:pt x="2674" y="1080"/>
                  </a:cubicBezTo>
                  <a:cubicBezTo>
                    <a:pt x="2717" y="1071"/>
                    <a:pt x="2783" y="1093"/>
                    <a:pt x="2803" y="1054"/>
                  </a:cubicBezTo>
                  <a:cubicBezTo>
                    <a:pt x="2834" y="992"/>
                    <a:pt x="2796" y="917"/>
                    <a:pt x="2790" y="848"/>
                  </a:cubicBezTo>
                  <a:cubicBezTo>
                    <a:pt x="2779" y="714"/>
                    <a:pt x="2710" y="606"/>
                    <a:pt x="2572" y="578"/>
                  </a:cubicBezTo>
                  <a:cubicBezTo>
                    <a:pt x="2516" y="582"/>
                    <a:pt x="2459" y="581"/>
                    <a:pt x="2404" y="591"/>
                  </a:cubicBezTo>
                  <a:cubicBezTo>
                    <a:pt x="2389" y="594"/>
                    <a:pt x="2380" y="610"/>
                    <a:pt x="2366" y="617"/>
                  </a:cubicBezTo>
                  <a:cubicBezTo>
                    <a:pt x="2345" y="627"/>
                    <a:pt x="2324" y="635"/>
                    <a:pt x="2302" y="643"/>
                  </a:cubicBezTo>
                  <a:cubicBezTo>
                    <a:pt x="2175" y="688"/>
                    <a:pt x="2057" y="742"/>
                    <a:pt x="1929" y="784"/>
                  </a:cubicBezTo>
                  <a:cubicBezTo>
                    <a:pt x="1900" y="794"/>
                    <a:pt x="1869" y="791"/>
                    <a:pt x="1839" y="797"/>
                  </a:cubicBezTo>
                  <a:cubicBezTo>
                    <a:pt x="1804" y="804"/>
                    <a:pt x="1771" y="818"/>
                    <a:pt x="1736" y="823"/>
                  </a:cubicBezTo>
                  <a:cubicBezTo>
                    <a:pt x="1655" y="835"/>
                    <a:pt x="1492" y="848"/>
                    <a:pt x="1492" y="848"/>
                  </a:cubicBezTo>
                  <a:cubicBezTo>
                    <a:pt x="1350" y="844"/>
                    <a:pt x="1208" y="851"/>
                    <a:pt x="1067" y="835"/>
                  </a:cubicBezTo>
                  <a:cubicBezTo>
                    <a:pt x="1054" y="833"/>
                    <a:pt x="1054" y="810"/>
                    <a:pt x="1054" y="797"/>
                  </a:cubicBezTo>
                  <a:cubicBezTo>
                    <a:pt x="1054" y="709"/>
                    <a:pt x="1056" y="726"/>
                    <a:pt x="1119" y="694"/>
                  </a:cubicBezTo>
                  <a:cubicBezTo>
                    <a:pt x="1235" y="705"/>
                    <a:pt x="1354" y="703"/>
                    <a:pt x="1466" y="733"/>
                  </a:cubicBezTo>
                  <a:cubicBezTo>
                    <a:pt x="1520" y="748"/>
                    <a:pt x="1568" y="781"/>
                    <a:pt x="1620" y="797"/>
                  </a:cubicBezTo>
                  <a:cubicBezTo>
                    <a:pt x="1662" y="810"/>
                    <a:pt x="1706" y="814"/>
                    <a:pt x="1749" y="823"/>
                  </a:cubicBezTo>
                  <a:cubicBezTo>
                    <a:pt x="1792" y="832"/>
                    <a:pt x="1877" y="848"/>
                    <a:pt x="1877" y="848"/>
                  </a:cubicBezTo>
                  <a:cubicBezTo>
                    <a:pt x="2042" y="835"/>
                    <a:pt x="2189" y="797"/>
                    <a:pt x="2353" y="784"/>
                  </a:cubicBezTo>
                  <a:cubicBezTo>
                    <a:pt x="2460" y="729"/>
                    <a:pt x="2420" y="680"/>
                    <a:pt x="2404" y="540"/>
                  </a:cubicBezTo>
                  <a:cubicBezTo>
                    <a:pt x="2404" y="537"/>
                    <a:pt x="2381" y="465"/>
                    <a:pt x="2379" y="463"/>
                  </a:cubicBezTo>
                  <a:cubicBezTo>
                    <a:pt x="2348" y="426"/>
                    <a:pt x="2324" y="365"/>
                    <a:pt x="2276" y="360"/>
                  </a:cubicBezTo>
                  <a:cubicBezTo>
                    <a:pt x="2237" y="356"/>
                    <a:pt x="2199" y="351"/>
                    <a:pt x="2160" y="347"/>
                  </a:cubicBezTo>
                  <a:cubicBezTo>
                    <a:pt x="2104" y="360"/>
                    <a:pt x="2047" y="367"/>
                    <a:pt x="1993" y="385"/>
                  </a:cubicBezTo>
                  <a:cubicBezTo>
                    <a:pt x="1856" y="431"/>
                    <a:pt x="1763" y="553"/>
                    <a:pt x="1659" y="643"/>
                  </a:cubicBezTo>
                  <a:cubicBezTo>
                    <a:pt x="1543" y="743"/>
                    <a:pt x="1383" y="812"/>
                    <a:pt x="1234" y="835"/>
                  </a:cubicBezTo>
                  <a:cubicBezTo>
                    <a:pt x="1170" y="857"/>
                    <a:pt x="1146" y="832"/>
                    <a:pt x="1093" y="797"/>
                  </a:cubicBezTo>
                  <a:cubicBezTo>
                    <a:pt x="1471" y="779"/>
                    <a:pt x="1846" y="740"/>
                    <a:pt x="2224" y="758"/>
                  </a:cubicBezTo>
                  <a:cubicBezTo>
                    <a:pt x="2260" y="1005"/>
                    <a:pt x="2316" y="1221"/>
                    <a:pt x="2417" y="1453"/>
                  </a:cubicBezTo>
                  <a:cubicBezTo>
                    <a:pt x="2452" y="1533"/>
                    <a:pt x="2483" y="1597"/>
                    <a:pt x="2546" y="1658"/>
                  </a:cubicBezTo>
                  <a:cubicBezTo>
                    <a:pt x="2563" y="1650"/>
                    <a:pt x="2586" y="1648"/>
                    <a:pt x="2597" y="1633"/>
                  </a:cubicBezTo>
                  <a:cubicBezTo>
                    <a:pt x="2610" y="1615"/>
                    <a:pt x="2604" y="1589"/>
                    <a:pt x="2610" y="1568"/>
                  </a:cubicBezTo>
                  <a:cubicBezTo>
                    <a:pt x="2617" y="1542"/>
                    <a:pt x="2627" y="1517"/>
                    <a:pt x="2636" y="1491"/>
                  </a:cubicBezTo>
                  <a:cubicBezTo>
                    <a:pt x="2649" y="1390"/>
                    <a:pt x="2669" y="1295"/>
                    <a:pt x="2687" y="1195"/>
                  </a:cubicBezTo>
                  <a:cubicBezTo>
                    <a:pt x="2709" y="1076"/>
                    <a:pt x="2713" y="964"/>
                    <a:pt x="2752" y="848"/>
                  </a:cubicBezTo>
                  <a:cubicBezTo>
                    <a:pt x="2748" y="784"/>
                    <a:pt x="2749" y="719"/>
                    <a:pt x="2739" y="655"/>
                  </a:cubicBezTo>
                  <a:cubicBezTo>
                    <a:pt x="2730" y="600"/>
                    <a:pt x="2656" y="493"/>
                    <a:pt x="2623" y="450"/>
                  </a:cubicBezTo>
                  <a:cubicBezTo>
                    <a:pt x="2602" y="386"/>
                    <a:pt x="2567" y="380"/>
                    <a:pt x="2507" y="360"/>
                  </a:cubicBezTo>
                  <a:cubicBezTo>
                    <a:pt x="2484" y="375"/>
                    <a:pt x="2434" y="407"/>
                    <a:pt x="2417" y="424"/>
                  </a:cubicBezTo>
                  <a:cubicBezTo>
                    <a:pt x="2402" y="439"/>
                    <a:pt x="2395" y="461"/>
                    <a:pt x="2379" y="475"/>
                  </a:cubicBezTo>
                  <a:cubicBezTo>
                    <a:pt x="2334" y="517"/>
                    <a:pt x="2284" y="552"/>
                    <a:pt x="2237" y="591"/>
                  </a:cubicBezTo>
                  <a:cubicBezTo>
                    <a:pt x="2216" y="608"/>
                    <a:pt x="2063" y="659"/>
                    <a:pt x="2044" y="668"/>
                  </a:cubicBezTo>
                  <a:cubicBezTo>
                    <a:pt x="2021" y="678"/>
                    <a:pt x="2002" y="695"/>
                    <a:pt x="1980" y="707"/>
                  </a:cubicBezTo>
                  <a:cubicBezTo>
                    <a:pt x="1833" y="785"/>
                    <a:pt x="1762" y="790"/>
                    <a:pt x="1697" y="951"/>
                  </a:cubicBezTo>
                  <a:cubicBezTo>
                    <a:pt x="1693" y="1002"/>
                    <a:pt x="1684" y="1053"/>
                    <a:pt x="1684" y="1105"/>
                  </a:cubicBezTo>
                  <a:cubicBezTo>
                    <a:pt x="1684" y="1295"/>
                    <a:pt x="1759" y="1523"/>
                    <a:pt x="1607" y="1671"/>
                  </a:cubicBezTo>
                  <a:cubicBezTo>
                    <a:pt x="1585" y="1737"/>
                    <a:pt x="1524" y="1909"/>
                    <a:pt x="1479" y="1954"/>
                  </a:cubicBezTo>
                  <a:cubicBezTo>
                    <a:pt x="1425" y="2008"/>
                    <a:pt x="1451" y="1978"/>
                    <a:pt x="1402" y="2044"/>
                  </a:cubicBezTo>
                  <a:cubicBezTo>
                    <a:pt x="1380" y="1988"/>
                    <a:pt x="1357" y="1933"/>
                    <a:pt x="1337" y="1877"/>
                  </a:cubicBezTo>
                  <a:cubicBezTo>
                    <a:pt x="1322" y="1835"/>
                    <a:pt x="1319" y="1788"/>
                    <a:pt x="1299" y="1748"/>
                  </a:cubicBezTo>
                  <a:cubicBezTo>
                    <a:pt x="1280" y="1710"/>
                    <a:pt x="1245" y="1681"/>
                    <a:pt x="1222" y="1645"/>
                  </a:cubicBezTo>
                  <a:cubicBezTo>
                    <a:pt x="1202" y="1613"/>
                    <a:pt x="1188" y="1577"/>
                    <a:pt x="1170" y="1543"/>
                  </a:cubicBezTo>
                  <a:cubicBezTo>
                    <a:pt x="1154" y="1513"/>
                    <a:pt x="1134" y="1484"/>
                    <a:pt x="1119" y="1453"/>
                  </a:cubicBezTo>
                  <a:cubicBezTo>
                    <a:pt x="1113" y="1441"/>
                    <a:pt x="1093" y="1411"/>
                    <a:pt x="1106" y="1414"/>
                  </a:cubicBezTo>
                  <a:cubicBezTo>
                    <a:pt x="1191" y="1430"/>
                    <a:pt x="1249" y="1550"/>
                    <a:pt x="1299" y="1607"/>
                  </a:cubicBezTo>
                  <a:cubicBezTo>
                    <a:pt x="1345" y="1659"/>
                    <a:pt x="1414" y="1675"/>
                    <a:pt x="1479" y="1697"/>
                  </a:cubicBezTo>
                  <a:cubicBezTo>
                    <a:pt x="1685" y="1690"/>
                    <a:pt x="1790" y="1738"/>
                    <a:pt x="1929" y="1645"/>
                  </a:cubicBezTo>
                  <a:cubicBezTo>
                    <a:pt x="1965" y="1467"/>
                    <a:pt x="1926" y="1679"/>
                    <a:pt x="1954" y="1285"/>
                  </a:cubicBezTo>
                  <a:cubicBezTo>
                    <a:pt x="1960" y="1200"/>
                    <a:pt x="1994" y="1141"/>
                    <a:pt x="2019" y="1067"/>
                  </a:cubicBezTo>
                  <a:cubicBezTo>
                    <a:pt x="2004" y="1228"/>
                    <a:pt x="1988" y="1417"/>
                    <a:pt x="2057" y="1568"/>
                  </a:cubicBezTo>
                  <a:cubicBezTo>
                    <a:pt x="2069" y="1593"/>
                    <a:pt x="2093" y="1610"/>
                    <a:pt x="2109" y="1633"/>
                  </a:cubicBezTo>
                  <a:cubicBezTo>
                    <a:pt x="2123" y="1653"/>
                    <a:pt x="2128" y="1681"/>
                    <a:pt x="2147" y="1697"/>
                  </a:cubicBezTo>
                  <a:cubicBezTo>
                    <a:pt x="2197" y="1741"/>
                    <a:pt x="2337" y="1757"/>
                    <a:pt x="2404" y="1774"/>
                  </a:cubicBezTo>
                  <a:cubicBezTo>
                    <a:pt x="2382" y="1829"/>
                    <a:pt x="2365" y="1887"/>
                    <a:pt x="2340" y="1941"/>
                  </a:cubicBezTo>
                  <a:cubicBezTo>
                    <a:pt x="2324" y="1976"/>
                    <a:pt x="2300" y="2007"/>
                    <a:pt x="2289" y="2044"/>
                  </a:cubicBezTo>
                  <a:cubicBezTo>
                    <a:pt x="2257" y="2156"/>
                    <a:pt x="2275" y="2105"/>
                    <a:pt x="2237" y="2198"/>
                  </a:cubicBezTo>
                  <a:cubicBezTo>
                    <a:pt x="2233" y="2237"/>
                    <a:pt x="2224" y="2275"/>
                    <a:pt x="2224" y="2314"/>
                  </a:cubicBezTo>
                  <a:cubicBezTo>
                    <a:pt x="2224" y="2332"/>
                    <a:pt x="2227" y="2380"/>
                    <a:pt x="2237" y="2365"/>
                  </a:cubicBezTo>
                  <a:cubicBezTo>
                    <a:pt x="2254" y="2340"/>
                    <a:pt x="2241" y="2304"/>
                    <a:pt x="2250" y="2275"/>
                  </a:cubicBezTo>
                  <a:cubicBezTo>
                    <a:pt x="2254" y="2260"/>
                    <a:pt x="2267" y="2250"/>
                    <a:pt x="2276" y="2237"/>
                  </a:cubicBezTo>
                  <a:cubicBezTo>
                    <a:pt x="2284" y="2207"/>
                    <a:pt x="2306" y="2178"/>
                    <a:pt x="2302" y="2147"/>
                  </a:cubicBezTo>
                  <a:cubicBezTo>
                    <a:pt x="2293" y="2067"/>
                    <a:pt x="2246" y="2036"/>
                    <a:pt x="2186" y="1993"/>
                  </a:cubicBezTo>
                  <a:cubicBezTo>
                    <a:pt x="2104" y="1935"/>
                    <a:pt x="2009" y="1880"/>
                    <a:pt x="1916" y="1838"/>
                  </a:cubicBezTo>
                  <a:cubicBezTo>
                    <a:pt x="1891" y="1827"/>
                    <a:pt x="1806" y="1816"/>
                    <a:pt x="1787" y="1813"/>
                  </a:cubicBezTo>
                  <a:cubicBezTo>
                    <a:pt x="1766" y="1817"/>
                    <a:pt x="1740" y="1811"/>
                    <a:pt x="1723" y="1825"/>
                  </a:cubicBezTo>
                  <a:cubicBezTo>
                    <a:pt x="1709" y="1836"/>
                    <a:pt x="1713" y="1859"/>
                    <a:pt x="1710" y="1877"/>
                  </a:cubicBezTo>
                  <a:cubicBezTo>
                    <a:pt x="1694" y="1978"/>
                    <a:pt x="1707" y="1992"/>
                    <a:pt x="1672" y="2083"/>
                  </a:cubicBezTo>
                  <a:cubicBezTo>
                    <a:pt x="1640" y="2168"/>
                    <a:pt x="1530" y="2327"/>
                    <a:pt x="1466" y="2391"/>
                  </a:cubicBezTo>
                  <a:cubicBezTo>
                    <a:pt x="1457" y="2378"/>
                    <a:pt x="1442" y="2368"/>
                    <a:pt x="1440" y="2353"/>
                  </a:cubicBezTo>
                  <a:cubicBezTo>
                    <a:pt x="1430" y="2252"/>
                    <a:pt x="1442" y="2272"/>
                    <a:pt x="1504" y="2237"/>
                  </a:cubicBezTo>
                  <a:cubicBezTo>
                    <a:pt x="1604" y="2181"/>
                    <a:pt x="1534" y="2203"/>
                    <a:pt x="1659" y="2185"/>
                  </a:cubicBezTo>
                  <a:cubicBezTo>
                    <a:pt x="1745" y="2158"/>
                    <a:pt x="1798" y="2163"/>
                    <a:pt x="1890" y="2173"/>
                  </a:cubicBezTo>
                  <a:cubicBezTo>
                    <a:pt x="1928" y="2223"/>
                    <a:pt x="1934" y="2257"/>
                    <a:pt x="1993" y="2275"/>
                  </a:cubicBezTo>
                  <a:cubicBezTo>
                    <a:pt x="2074" y="2356"/>
                    <a:pt x="2157" y="2325"/>
                    <a:pt x="2263" y="2314"/>
                  </a:cubicBezTo>
                  <a:cubicBezTo>
                    <a:pt x="2325" y="2293"/>
                    <a:pt x="2338" y="2259"/>
                    <a:pt x="2353" y="2198"/>
                  </a:cubicBezTo>
                  <a:cubicBezTo>
                    <a:pt x="2374" y="1881"/>
                    <a:pt x="2370" y="2069"/>
                    <a:pt x="2340" y="1633"/>
                  </a:cubicBezTo>
                  <a:cubicBezTo>
                    <a:pt x="2337" y="1594"/>
                    <a:pt x="2293" y="1489"/>
                    <a:pt x="2276" y="1478"/>
                  </a:cubicBezTo>
                  <a:cubicBezTo>
                    <a:pt x="2233" y="1451"/>
                    <a:pt x="2202" y="1416"/>
                    <a:pt x="2160" y="1388"/>
                  </a:cubicBezTo>
                  <a:cubicBezTo>
                    <a:pt x="2126" y="1397"/>
                    <a:pt x="2090" y="1401"/>
                    <a:pt x="2057" y="1414"/>
                  </a:cubicBezTo>
                  <a:cubicBezTo>
                    <a:pt x="2034" y="1423"/>
                    <a:pt x="2015" y="1442"/>
                    <a:pt x="1993" y="1453"/>
                  </a:cubicBezTo>
                  <a:cubicBezTo>
                    <a:pt x="1981" y="1459"/>
                    <a:pt x="1967" y="1461"/>
                    <a:pt x="1954" y="1465"/>
                  </a:cubicBezTo>
                  <a:cubicBezTo>
                    <a:pt x="1916" y="1495"/>
                    <a:pt x="1877" y="1525"/>
                    <a:pt x="1839" y="1555"/>
                  </a:cubicBezTo>
                  <a:cubicBezTo>
                    <a:pt x="1836" y="1557"/>
                    <a:pt x="1749" y="1607"/>
                    <a:pt x="1736" y="1620"/>
                  </a:cubicBezTo>
                  <a:cubicBezTo>
                    <a:pt x="1721" y="1635"/>
                    <a:pt x="1713" y="1657"/>
                    <a:pt x="1697" y="1671"/>
                  </a:cubicBezTo>
                  <a:cubicBezTo>
                    <a:pt x="1662" y="1700"/>
                    <a:pt x="1611" y="1712"/>
                    <a:pt x="1582" y="1748"/>
                  </a:cubicBezTo>
                  <a:cubicBezTo>
                    <a:pt x="1537" y="1804"/>
                    <a:pt x="1502" y="1854"/>
                    <a:pt x="1466" y="1915"/>
                  </a:cubicBezTo>
                  <a:cubicBezTo>
                    <a:pt x="1450" y="1994"/>
                    <a:pt x="1437" y="2027"/>
                    <a:pt x="1466" y="2121"/>
                  </a:cubicBezTo>
                  <a:cubicBezTo>
                    <a:pt x="1470" y="2136"/>
                    <a:pt x="1492" y="2137"/>
                    <a:pt x="1504" y="2147"/>
                  </a:cubicBezTo>
                  <a:cubicBezTo>
                    <a:pt x="1560" y="2193"/>
                    <a:pt x="1533" y="2190"/>
                    <a:pt x="1607" y="2237"/>
                  </a:cubicBezTo>
                  <a:cubicBezTo>
                    <a:pt x="1741" y="2323"/>
                    <a:pt x="1883" y="2390"/>
                    <a:pt x="2032" y="2443"/>
                  </a:cubicBezTo>
                  <a:cubicBezTo>
                    <a:pt x="2114" y="2472"/>
                    <a:pt x="2190" y="2523"/>
                    <a:pt x="2276" y="2533"/>
                  </a:cubicBezTo>
                  <a:cubicBezTo>
                    <a:pt x="2345" y="2541"/>
                    <a:pt x="2482" y="2558"/>
                    <a:pt x="2482" y="2558"/>
                  </a:cubicBezTo>
                  <a:cubicBezTo>
                    <a:pt x="2559" y="2554"/>
                    <a:pt x="2637" y="2559"/>
                    <a:pt x="2713" y="2545"/>
                  </a:cubicBezTo>
                  <a:cubicBezTo>
                    <a:pt x="2752" y="2538"/>
                    <a:pt x="2776" y="2445"/>
                    <a:pt x="2790" y="2417"/>
                  </a:cubicBezTo>
                  <a:cubicBezTo>
                    <a:pt x="2781" y="2306"/>
                    <a:pt x="2768" y="2195"/>
                    <a:pt x="2764" y="2083"/>
                  </a:cubicBezTo>
                  <a:cubicBezTo>
                    <a:pt x="2756" y="1873"/>
                    <a:pt x="2791" y="1659"/>
                    <a:pt x="2752" y="1453"/>
                  </a:cubicBezTo>
                  <a:cubicBezTo>
                    <a:pt x="2745" y="1418"/>
                    <a:pt x="2683" y="1469"/>
                    <a:pt x="2649" y="1478"/>
                  </a:cubicBezTo>
                  <a:cubicBezTo>
                    <a:pt x="2529" y="1510"/>
                    <a:pt x="2720" y="1469"/>
                    <a:pt x="2546" y="1504"/>
                  </a:cubicBezTo>
                  <a:cubicBezTo>
                    <a:pt x="2453" y="1550"/>
                    <a:pt x="2537" y="1514"/>
                    <a:pt x="2430" y="1543"/>
                  </a:cubicBezTo>
                  <a:cubicBezTo>
                    <a:pt x="2404" y="1550"/>
                    <a:pt x="2379" y="1560"/>
                    <a:pt x="2353" y="1568"/>
                  </a:cubicBezTo>
                  <a:cubicBezTo>
                    <a:pt x="2340" y="1572"/>
                    <a:pt x="2314" y="1581"/>
                    <a:pt x="2314" y="1581"/>
                  </a:cubicBezTo>
                  <a:cubicBezTo>
                    <a:pt x="2241" y="1630"/>
                    <a:pt x="2177" y="1677"/>
                    <a:pt x="2096" y="1710"/>
                  </a:cubicBezTo>
                  <a:cubicBezTo>
                    <a:pt x="1866" y="1697"/>
                    <a:pt x="1837" y="1754"/>
                    <a:pt x="1774" y="1568"/>
                  </a:cubicBezTo>
                  <a:cubicBezTo>
                    <a:pt x="1831" y="1381"/>
                    <a:pt x="1778" y="1493"/>
                    <a:pt x="1890" y="1350"/>
                  </a:cubicBezTo>
                  <a:cubicBezTo>
                    <a:pt x="1913" y="1321"/>
                    <a:pt x="1927" y="1285"/>
                    <a:pt x="1954" y="1260"/>
                  </a:cubicBezTo>
                  <a:cubicBezTo>
                    <a:pt x="2029" y="1191"/>
                    <a:pt x="2107" y="1181"/>
                    <a:pt x="2199" y="1144"/>
                  </a:cubicBezTo>
                  <a:cubicBezTo>
                    <a:pt x="2260" y="1120"/>
                    <a:pt x="2317" y="1088"/>
                    <a:pt x="2379" y="1067"/>
                  </a:cubicBezTo>
                  <a:cubicBezTo>
                    <a:pt x="2544" y="1012"/>
                    <a:pt x="2723" y="999"/>
                    <a:pt x="2893" y="964"/>
                  </a:cubicBezTo>
                  <a:cubicBezTo>
                    <a:pt x="2909" y="820"/>
                    <a:pt x="2928" y="682"/>
                    <a:pt x="2957" y="540"/>
                  </a:cubicBezTo>
                  <a:cubicBezTo>
                    <a:pt x="2924" y="453"/>
                    <a:pt x="2922" y="463"/>
                    <a:pt x="2829" y="450"/>
                  </a:cubicBezTo>
                  <a:cubicBezTo>
                    <a:pt x="2760" y="440"/>
                    <a:pt x="2623" y="424"/>
                    <a:pt x="2623" y="424"/>
                  </a:cubicBezTo>
                  <a:cubicBezTo>
                    <a:pt x="2521" y="398"/>
                    <a:pt x="2414" y="404"/>
                    <a:pt x="2314" y="437"/>
                  </a:cubicBezTo>
                  <a:cubicBezTo>
                    <a:pt x="2207" y="522"/>
                    <a:pt x="2269" y="469"/>
                    <a:pt x="2134" y="604"/>
                  </a:cubicBezTo>
                  <a:cubicBezTo>
                    <a:pt x="2119" y="619"/>
                    <a:pt x="2097" y="627"/>
                    <a:pt x="2083" y="643"/>
                  </a:cubicBezTo>
                  <a:cubicBezTo>
                    <a:pt x="2071" y="656"/>
                    <a:pt x="2014" y="740"/>
                    <a:pt x="1993" y="771"/>
                  </a:cubicBezTo>
                  <a:cubicBezTo>
                    <a:pt x="1963" y="816"/>
                    <a:pt x="1876" y="826"/>
                    <a:pt x="1826" y="835"/>
                  </a:cubicBezTo>
                  <a:cubicBezTo>
                    <a:pt x="1730" y="826"/>
                    <a:pt x="1665" y="842"/>
                    <a:pt x="1633" y="745"/>
                  </a:cubicBezTo>
                  <a:cubicBezTo>
                    <a:pt x="1643" y="668"/>
                    <a:pt x="1659" y="602"/>
                    <a:pt x="1672" y="527"/>
                  </a:cubicBezTo>
                  <a:cubicBezTo>
                    <a:pt x="1657" y="333"/>
                    <a:pt x="1677" y="413"/>
                    <a:pt x="1633" y="283"/>
                  </a:cubicBezTo>
                  <a:cubicBezTo>
                    <a:pt x="1629" y="270"/>
                    <a:pt x="1607" y="274"/>
                    <a:pt x="1594" y="270"/>
                  </a:cubicBezTo>
                  <a:cubicBezTo>
                    <a:pt x="1551" y="227"/>
                    <a:pt x="1503" y="162"/>
                    <a:pt x="1453" y="128"/>
                  </a:cubicBezTo>
                  <a:cubicBezTo>
                    <a:pt x="1407" y="234"/>
                    <a:pt x="1398" y="290"/>
                    <a:pt x="1376" y="398"/>
                  </a:cubicBezTo>
                  <a:cubicBezTo>
                    <a:pt x="1385" y="505"/>
                    <a:pt x="1384" y="614"/>
                    <a:pt x="1402" y="720"/>
                  </a:cubicBezTo>
                  <a:cubicBezTo>
                    <a:pt x="1410" y="765"/>
                    <a:pt x="1453" y="848"/>
                    <a:pt x="1453" y="848"/>
                  </a:cubicBezTo>
                  <a:cubicBezTo>
                    <a:pt x="1458" y="1007"/>
                    <a:pt x="1438" y="1201"/>
                    <a:pt x="1492" y="1363"/>
                  </a:cubicBezTo>
                  <a:cubicBezTo>
                    <a:pt x="1483" y="1487"/>
                    <a:pt x="1523" y="1609"/>
                    <a:pt x="1389" y="1543"/>
                  </a:cubicBezTo>
                  <a:cubicBezTo>
                    <a:pt x="1354" y="1335"/>
                    <a:pt x="1420" y="1169"/>
                    <a:pt x="1530" y="1003"/>
                  </a:cubicBezTo>
                  <a:cubicBezTo>
                    <a:pt x="1552" y="969"/>
                    <a:pt x="1565" y="929"/>
                    <a:pt x="1594" y="900"/>
                  </a:cubicBezTo>
                  <a:cubicBezTo>
                    <a:pt x="1657" y="837"/>
                    <a:pt x="1732" y="789"/>
                    <a:pt x="1800" y="733"/>
                  </a:cubicBezTo>
                  <a:cubicBezTo>
                    <a:pt x="1853" y="690"/>
                    <a:pt x="1970" y="584"/>
                    <a:pt x="2019" y="565"/>
                  </a:cubicBezTo>
                  <a:cubicBezTo>
                    <a:pt x="2098" y="534"/>
                    <a:pt x="2064" y="553"/>
                    <a:pt x="2122" y="514"/>
                  </a:cubicBezTo>
                  <a:cubicBezTo>
                    <a:pt x="2130" y="501"/>
                    <a:pt x="2143" y="490"/>
                    <a:pt x="2147" y="475"/>
                  </a:cubicBezTo>
                  <a:cubicBezTo>
                    <a:pt x="2156" y="446"/>
                    <a:pt x="2132" y="374"/>
                    <a:pt x="2160" y="385"/>
                  </a:cubicBezTo>
                  <a:cubicBezTo>
                    <a:pt x="2199" y="401"/>
                    <a:pt x="2193" y="463"/>
                    <a:pt x="2212" y="501"/>
                  </a:cubicBezTo>
                  <a:cubicBezTo>
                    <a:pt x="2227" y="532"/>
                    <a:pt x="2246" y="561"/>
                    <a:pt x="2263" y="591"/>
                  </a:cubicBezTo>
                  <a:cubicBezTo>
                    <a:pt x="2267" y="621"/>
                    <a:pt x="2267" y="652"/>
                    <a:pt x="2276" y="681"/>
                  </a:cubicBezTo>
                  <a:cubicBezTo>
                    <a:pt x="2281" y="696"/>
                    <a:pt x="2296" y="706"/>
                    <a:pt x="2302" y="720"/>
                  </a:cubicBezTo>
                  <a:cubicBezTo>
                    <a:pt x="2309" y="736"/>
                    <a:pt x="2310" y="754"/>
                    <a:pt x="2314" y="771"/>
                  </a:cubicBezTo>
                  <a:cubicBezTo>
                    <a:pt x="2304" y="905"/>
                    <a:pt x="2322" y="945"/>
                    <a:pt x="2237" y="1028"/>
                  </a:cubicBezTo>
                  <a:cubicBezTo>
                    <a:pt x="2224" y="1054"/>
                    <a:pt x="2214" y="1080"/>
                    <a:pt x="2199" y="1105"/>
                  </a:cubicBezTo>
                  <a:cubicBezTo>
                    <a:pt x="2188" y="1124"/>
                    <a:pt x="2171" y="1138"/>
                    <a:pt x="2160" y="1157"/>
                  </a:cubicBezTo>
                  <a:cubicBezTo>
                    <a:pt x="2125" y="1218"/>
                    <a:pt x="2105" y="1293"/>
                    <a:pt x="2044" y="1337"/>
                  </a:cubicBezTo>
                  <a:cubicBezTo>
                    <a:pt x="2029" y="1348"/>
                    <a:pt x="2009" y="1352"/>
                    <a:pt x="1993" y="1363"/>
                  </a:cubicBezTo>
                  <a:cubicBezTo>
                    <a:pt x="1978" y="1374"/>
                    <a:pt x="1969" y="1391"/>
                    <a:pt x="1954" y="1401"/>
                  </a:cubicBezTo>
                  <a:cubicBezTo>
                    <a:pt x="1932" y="1416"/>
                    <a:pt x="1850" y="1425"/>
                    <a:pt x="1839" y="1427"/>
                  </a:cubicBezTo>
                  <a:cubicBezTo>
                    <a:pt x="1785" y="1423"/>
                    <a:pt x="1656" y="1440"/>
                    <a:pt x="1594" y="1388"/>
                  </a:cubicBezTo>
                  <a:cubicBezTo>
                    <a:pt x="1582" y="1378"/>
                    <a:pt x="1583" y="1355"/>
                    <a:pt x="1569" y="1350"/>
                  </a:cubicBezTo>
                  <a:cubicBezTo>
                    <a:pt x="1524" y="1333"/>
                    <a:pt x="1474" y="1334"/>
                    <a:pt x="1427" y="1324"/>
                  </a:cubicBezTo>
                  <a:cubicBezTo>
                    <a:pt x="1295" y="1296"/>
                    <a:pt x="1175" y="1246"/>
                    <a:pt x="1042" y="1221"/>
                  </a:cubicBezTo>
                  <a:cubicBezTo>
                    <a:pt x="849" y="1147"/>
                    <a:pt x="931" y="1176"/>
                    <a:pt x="797" y="1131"/>
                  </a:cubicBezTo>
                  <a:cubicBezTo>
                    <a:pt x="820" y="1200"/>
                    <a:pt x="826" y="1269"/>
                    <a:pt x="849" y="1337"/>
                  </a:cubicBezTo>
                  <a:cubicBezTo>
                    <a:pt x="840" y="1384"/>
                    <a:pt x="839" y="1433"/>
                    <a:pt x="823" y="1478"/>
                  </a:cubicBezTo>
                  <a:cubicBezTo>
                    <a:pt x="813" y="1507"/>
                    <a:pt x="786" y="1527"/>
                    <a:pt x="772" y="1555"/>
                  </a:cubicBezTo>
                  <a:cubicBezTo>
                    <a:pt x="748" y="1604"/>
                    <a:pt x="733" y="1644"/>
                    <a:pt x="720" y="1697"/>
                  </a:cubicBezTo>
                  <a:cubicBezTo>
                    <a:pt x="805" y="1754"/>
                    <a:pt x="925" y="1690"/>
                    <a:pt x="1016" y="1658"/>
                  </a:cubicBezTo>
                  <a:cubicBezTo>
                    <a:pt x="1163" y="1606"/>
                    <a:pt x="1331" y="1528"/>
                    <a:pt x="1440" y="1414"/>
                  </a:cubicBezTo>
                  <a:cubicBezTo>
                    <a:pt x="1490" y="1361"/>
                    <a:pt x="1554" y="1314"/>
                    <a:pt x="1582" y="1247"/>
                  </a:cubicBezTo>
                  <a:cubicBezTo>
                    <a:pt x="1621" y="1155"/>
                    <a:pt x="1622" y="1163"/>
                    <a:pt x="1646" y="1067"/>
                  </a:cubicBezTo>
                  <a:cubicBezTo>
                    <a:pt x="1680" y="934"/>
                    <a:pt x="1684" y="784"/>
                    <a:pt x="1839" y="745"/>
                  </a:cubicBezTo>
                  <a:cubicBezTo>
                    <a:pt x="1951" y="761"/>
                    <a:pt x="1957" y="755"/>
                    <a:pt x="1993" y="861"/>
                  </a:cubicBezTo>
                  <a:cubicBezTo>
                    <a:pt x="2000" y="883"/>
                    <a:pt x="2036" y="877"/>
                    <a:pt x="2057" y="887"/>
                  </a:cubicBezTo>
                  <a:cubicBezTo>
                    <a:pt x="2092" y="903"/>
                    <a:pt x="2123" y="930"/>
                    <a:pt x="2160" y="938"/>
                  </a:cubicBezTo>
                  <a:cubicBezTo>
                    <a:pt x="2244" y="956"/>
                    <a:pt x="2331" y="956"/>
                    <a:pt x="2417" y="964"/>
                  </a:cubicBezTo>
                  <a:cubicBezTo>
                    <a:pt x="2464" y="969"/>
                    <a:pt x="2559" y="977"/>
                    <a:pt x="2559" y="977"/>
                  </a:cubicBezTo>
                  <a:cubicBezTo>
                    <a:pt x="2619" y="973"/>
                    <a:pt x="2679" y="970"/>
                    <a:pt x="2739" y="964"/>
                  </a:cubicBezTo>
                  <a:cubicBezTo>
                    <a:pt x="2761" y="962"/>
                    <a:pt x="2783" y="961"/>
                    <a:pt x="2803" y="951"/>
                  </a:cubicBezTo>
                  <a:cubicBezTo>
                    <a:pt x="2819" y="943"/>
                    <a:pt x="2856" y="901"/>
                    <a:pt x="2842" y="913"/>
                  </a:cubicBezTo>
                  <a:cubicBezTo>
                    <a:pt x="2787" y="960"/>
                    <a:pt x="2592" y="1138"/>
                    <a:pt x="2507" y="1195"/>
                  </a:cubicBezTo>
                  <a:cubicBezTo>
                    <a:pt x="2443" y="1238"/>
                    <a:pt x="2376" y="1277"/>
                    <a:pt x="2314" y="1324"/>
                  </a:cubicBezTo>
                  <a:cubicBezTo>
                    <a:pt x="2273" y="1355"/>
                    <a:pt x="2243" y="1400"/>
                    <a:pt x="2199" y="1427"/>
                  </a:cubicBezTo>
                  <a:cubicBezTo>
                    <a:pt x="2151" y="1456"/>
                    <a:pt x="2093" y="1464"/>
                    <a:pt x="2044" y="1491"/>
                  </a:cubicBezTo>
                  <a:cubicBezTo>
                    <a:pt x="1943" y="1546"/>
                    <a:pt x="1859" y="1633"/>
                    <a:pt x="1749" y="1671"/>
                  </a:cubicBezTo>
                  <a:cubicBezTo>
                    <a:pt x="1829" y="1301"/>
                    <a:pt x="2142" y="1060"/>
                    <a:pt x="2443" y="861"/>
                  </a:cubicBezTo>
                  <a:cubicBezTo>
                    <a:pt x="2570" y="777"/>
                    <a:pt x="2712" y="715"/>
                    <a:pt x="2829" y="617"/>
                  </a:cubicBezTo>
                  <a:cubicBezTo>
                    <a:pt x="2880" y="574"/>
                    <a:pt x="2930" y="529"/>
                    <a:pt x="2983" y="488"/>
                  </a:cubicBezTo>
                  <a:cubicBezTo>
                    <a:pt x="3041" y="443"/>
                    <a:pt x="3105" y="406"/>
                    <a:pt x="3163" y="360"/>
                  </a:cubicBezTo>
                  <a:cubicBezTo>
                    <a:pt x="3274" y="272"/>
                    <a:pt x="3369" y="163"/>
                    <a:pt x="3484" y="77"/>
                  </a:cubicBezTo>
                  <a:cubicBezTo>
                    <a:pt x="3522" y="20"/>
                    <a:pt x="3551" y="21"/>
                    <a:pt x="3613" y="0"/>
                  </a:cubicBezTo>
                  <a:cubicBezTo>
                    <a:pt x="3552" y="97"/>
                    <a:pt x="3501" y="202"/>
                    <a:pt x="3433" y="295"/>
                  </a:cubicBezTo>
                  <a:cubicBezTo>
                    <a:pt x="3406" y="332"/>
                    <a:pt x="3374" y="365"/>
                    <a:pt x="3343" y="398"/>
                  </a:cubicBezTo>
                  <a:cubicBezTo>
                    <a:pt x="3318" y="425"/>
                    <a:pt x="3288" y="446"/>
                    <a:pt x="3266" y="475"/>
                  </a:cubicBezTo>
                  <a:cubicBezTo>
                    <a:pt x="3249" y="498"/>
                    <a:pt x="3244" y="529"/>
                    <a:pt x="3227" y="553"/>
                  </a:cubicBezTo>
                  <a:cubicBezTo>
                    <a:pt x="3160" y="646"/>
                    <a:pt x="3046" y="777"/>
                    <a:pt x="2944" y="835"/>
                  </a:cubicBezTo>
                  <a:cubicBezTo>
                    <a:pt x="2757" y="941"/>
                    <a:pt x="2557" y="982"/>
                    <a:pt x="2353" y="1041"/>
                  </a:cubicBezTo>
                  <a:cubicBezTo>
                    <a:pt x="2302" y="1037"/>
                    <a:pt x="2248" y="1043"/>
                    <a:pt x="2199" y="1028"/>
                  </a:cubicBezTo>
                  <a:cubicBezTo>
                    <a:pt x="2186" y="1024"/>
                    <a:pt x="2192" y="1002"/>
                    <a:pt x="2186" y="990"/>
                  </a:cubicBezTo>
                  <a:cubicBezTo>
                    <a:pt x="2175" y="967"/>
                    <a:pt x="2162" y="945"/>
                    <a:pt x="2147" y="925"/>
                  </a:cubicBezTo>
                  <a:cubicBezTo>
                    <a:pt x="2073" y="826"/>
                    <a:pt x="1988" y="752"/>
                    <a:pt x="1890" y="681"/>
                  </a:cubicBezTo>
                  <a:cubicBezTo>
                    <a:pt x="1868" y="665"/>
                    <a:pt x="1849" y="645"/>
                    <a:pt x="1826" y="630"/>
                  </a:cubicBezTo>
                  <a:cubicBezTo>
                    <a:pt x="1802" y="615"/>
                    <a:pt x="1773" y="607"/>
                    <a:pt x="1749" y="591"/>
                  </a:cubicBezTo>
                  <a:cubicBezTo>
                    <a:pt x="1734" y="581"/>
                    <a:pt x="1725" y="563"/>
                    <a:pt x="1710" y="553"/>
                  </a:cubicBezTo>
                  <a:cubicBezTo>
                    <a:pt x="1690" y="541"/>
                    <a:pt x="1668" y="535"/>
                    <a:pt x="1646" y="527"/>
                  </a:cubicBezTo>
                  <a:cubicBezTo>
                    <a:pt x="1621" y="518"/>
                    <a:pt x="1569" y="501"/>
                    <a:pt x="1569" y="501"/>
                  </a:cubicBezTo>
                  <a:cubicBezTo>
                    <a:pt x="1458" y="337"/>
                    <a:pt x="1299" y="239"/>
                    <a:pt x="1106" y="193"/>
                  </a:cubicBezTo>
                  <a:cubicBezTo>
                    <a:pt x="909" y="248"/>
                    <a:pt x="1066" y="176"/>
                    <a:pt x="952" y="501"/>
                  </a:cubicBezTo>
                  <a:cubicBezTo>
                    <a:pt x="945" y="522"/>
                    <a:pt x="948" y="457"/>
                    <a:pt x="939" y="437"/>
                  </a:cubicBezTo>
                  <a:cubicBezTo>
                    <a:pt x="914" y="382"/>
                    <a:pt x="856" y="345"/>
                    <a:pt x="823" y="295"/>
                  </a:cubicBezTo>
                  <a:cubicBezTo>
                    <a:pt x="774" y="442"/>
                    <a:pt x="799" y="335"/>
                    <a:pt x="990" y="630"/>
                  </a:cubicBezTo>
                  <a:cubicBezTo>
                    <a:pt x="1225" y="993"/>
                    <a:pt x="1595" y="1214"/>
                    <a:pt x="1890" y="1517"/>
                  </a:cubicBezTo>
                  <a:cubicBezTo>
                    <a:pt x="1873" y="1583"/>
                    <a:pt x="1887" y="1632"/>
                    <a:pt x="1903" y="1697"/>
                  </a:cubicBezTo>
                  <a:cubicBezTo>
                    <a:pt x="1820" y="1752"/>
                    <a:pt x="1752" y="1820"/>
                    <a:pt x="1697" y="1903"/>
                  </a:cubicBezTo>
                  <a:cubicBezTo>
                    <a:pt x="1699" y="1876"/>
                    <a:pt x="1699" y="1709"/>
                    <a:pt x="1749" y="1671"/>
                  </a:cubicBezTo>
                  <a:cubicBezTo>
                    <a:pt x="1771" y="1655"/>
                    <a:pt x="1826" y="1645"/>
                    <a:pt x="1826" y="1645"/>
                  </a:cubicBezTo>
                  <a:cubicBezTo>
                    <a:pt x="1847" y="1649"/>
                    <a:pt x="1877" y="1641"/>
                    <a:pt x="1890" y="1658"/>
                  </a:cubicBezTo>
                  <a:cubicBezTo>
                    <a:pt x="1901" y="1673"/>
                    <a:pt x="1921" y="1794"/>
                    <a:pt x="1929" y="1825"/>
                  </a:cubicBezTo>
                  <a:cubicBezTo>
                    <a:pt x="1946" y="1893"/>
                    <a:pt x="1978" y="2050"/>
                    <a:pt x="2019" y="2108"/>
                  </a:cubicBezTo>
                  <a:cubicBezTo>
                    <a:pt x="2036" y="2133"/>
                    <a:pt x="2062" y="2151"/>
                    <a:pt x="2083" y="2173"/>
                  </a:cubicBezTo>
                  <a:cubicBezTo>
                    <a:pt x="2170" y="2084"/>
                    <a:pt x="2227" y="1984"/>
                    <a:pt x="2263" y="1864"/>
                  </a:cubicBezTo>
                  <a:cubicBezTo>
                    <a:pt x="2276" y="1822"/>
                    <a:pt x="2275" y="1777"/>
                    <a:pt x="2289" y="1735"/>
                  </a:cubicBezTo>
                  <a:cubicBezTo>
                    <a:pt x="2301" y="1699"/>
                    <a:pt x="2326" y="1668"/>
                    <a:pt x="2340" y="1633"/>
                  </a:cubicBezTo>
                  <a:cubicBezTo>
                    <a:pt x="2391" y="1503"/>
                    <a:pt x="2357" y="1528"/>
                    <a:pt x="2417" y="1427"/>
                  </a:cubicBezTo>
                  <a:cubicBezTo>
                    <a:pt x="2428" y="1408"/>
                    <a:pt x="2434" y="1375"/>
                    <a:pt x="2456" y="1375"/>
                  </a:cubicBezTo>
                  <a:cubicBezTo>
                    <a:pt x="2468" y="1375"/>
                    <a:pt x="2405" y="1463"/>
                    <a:pt x="2404" y="1465"/>
                  </a:cubicBezTo>
                  <a:cubicBezTo>
                    <a:pt x="2400" y="1478"/>
                    <a:pt x="2404" y="1511"/>
                    <a:pt x="2392" y="1504"/>
                  </a:cubicBezTo>
                  <a:cubicBezTo>
                    <a:pt x="2300" y="1453"/>
                    <a:pt x="2267" y="1347"/>
                    <a:pt x="2186" y="1285"/>
                  </a:cubicBezTo>
                  <a:cubicBezTo>
                    <a:pt x="2177" y="1268"/>
                    <a:pt x="2173" y="1247"/>
                    <a:pt x="2160" y="1234"/>
                  </a:cubicBezTo>
                  <a:cubicBezTo>
                    <a:pt x="2151" y="1225"/>
                    <a:pt x="2134" y="1227"/>
                    <a:pt x="2122" y="1221"/>
                  </a:cubicBezTo>
                  <a:cubicBezTo>
                    <a:pt x="2034" y="1176"/>
                    <a:pt x="2144" y="1205"/>
                    <a:pt x="2006" y="1183"/>
                  </a:cubicBezTo>
                  <a:cubicBezTo>
                    <a:pt x="1873" y="1247"/>
                    <a:pt x="1806" y="1409"/>
                    <a:pt x="1736" y="1530"/>
                  </a:cubicBezTo>
                  <a:cubicBezTo>
                    <a:pt x="1716" y="1565"/>
                    <a:pt x="1692" y="1598"/>
                    <a:pt x="1672" y="1633"/>
                  </a:cubicBezTo>
                  <a:cubicBezTo>
                    <a:pt x="1644" y="1683"/>
                    <a:pt x="1594" y="1787"/>
                    <a:pt x="1594" y="1787"/>
                  </a:cubicBezTo>
                  <a:cubicBezTo>
                    <a:pt x="1664" y="1510"/>
                    <a:pt x="1732" y="1231"/>
                    <a:pt x="1787" y="951"/>
                  </a:cubicBezTo>
                  <a:cubicBezTo>
                    <a:pt x="1796" y="814"/>
                    <a:pt x="1798" y="677"/>
                    <a:pt x="1813" y="540"/>
                  </a:cubicBezTo>
                  <a:cubicBezTo>
                    <a:pt x="1819" y="483"/>
                    <a:pt x="1844" y="430"/>
                    <a:pt x="1852" y="373"/>
                  </a:cubicBezTo>
                  <a:cubicBezTo>
                    <a:pt x="1878" y="407"/>
                    <a:pt x="1906" y="439"/>
                    <a:pt x="1929" y="475"/>
                  </a:cubicBezTo>
                  <a:cubicBezTo>
                    <a:pt x="1991" y="572"/>
                    <a:pt x="2014" y="653"/>
                    <a:pt x="2134" y="694"/>
                  </a:cubicBezTo>
                  <a:cubicBezTo>
                    <a:pt x="2212" y="540"/>
                    <a:pt x="2117" y="796"/>
                    <a:pt x="2109" y="810"/>
                  </a:cubicBezTo>
                  <a:cubicBezTo>
                    <a:pt x="1996" y="1016"/>
                    <a:pt x="1949" y="1089"/>
                    <a:pt x="1723" y="1195"/>
                  </a:cubicBezTo>
                  <a:cubicBezTo>
                    <a:pt x="1337" y="1375"/>
                    <a:pt x="921" y="1390"/>
                    <a:pt x="502" y="1414"/>
                  </a:cubicBezTo>
                  <a:cubicBezTo>
                    <a:pt x="725" y="1566"/>
                    <a:pt x="1069" y="1413"/>
                    <a:pt x="1337" y="1388"/>
                  </a:cubicBezTo>
                  <a:cubicBezTo>
                    <a:pt x="1436" y="1364"/>
                    <a:pt x="1448" y="1366"/>
                    <a:pt x="1543" y="1324"/>
                  </a:cubicBezTo>
                  <a:cubicBezTo>
                    <a:pt x="1578" y="1309"/>
                    <a:pt x="1646" y="1273"/>
                    <a:pt x="1646" y="1273"/>
                  </a:cubicBezTo>
                  <a:cubicBezTo>
                    <a:pt x="1695" y="1223"/>
                    <a:pt x="1724" y="1176"/>
                    <a:pt x="1787" y="1144"/>
                  </a:cubicBezTo>
                  <a:cubicBezTo>
                    <a:pt x="1801" y="1075"/>
                    <a:pt x="1827" y="1021"/>
                    <a:pt x="1839" y="951"/>
                  </a:cubicBezTo>
                  <a:cubicBezTo>
                    <a:pt x="1854" y="1020"/>
                    <a:pt x="1890" y="1208"/>
                    <a:pt x="1942" y="1260"/>
                  </a:cubicBezTo>
                  <a:cubicBezTo>
                    <a:pt x="2006" y="1324"/>
                    <a:pt x="2141" y="1323"/>
                    <a:pt x="2224" y="1337"/>
                  </a:cubicBezTo>
                  <a:cubicBezTo>
                    <a:pt x="2374" y="1362"/>
                    <a:pt x="2524" y="1379"/>
                    <a:pt x="2674" y="1401"/>
                  </a:cubicBezTo>
                  <a:cubicBezTo>
                    <a:pt x="2755" y="1434"/>
                    <a:pt x="2816" y="1478"/>
                    <a:pt x="2687" y="1530"/>
                  </a:cubicBezTo>
                  <a:cubicBezTo>
                    <a:pt x="2548" y="1586"/>
                    <a:pt x="2383" y="1561"/>
                    <a:pt x="2237" y="1581"/>
                  </a:cubicBezTo>
                  <a:cubicBezTo>
                    <a:pt x="2130" y="1596"/>
                    <a:pt x="1916" y="1633"/>
                    <a:pt x="1916" y="1633"/>
                  </a:cubicBezTo>
                  <a:cubicBezTo>
                    <a:pt x="1559" y="1619"/>
                    <a:pt x="1599" y="1716"/>
                    <a:pt x="1543" y="1491"/>
                  </a:cubicBezTo>
                  <a:cubicBezTo>
                    <a:pt x="1552" y="1435"/>
                    <a:pt x="1548" y="1376"/>
                    <a:pt x="1569" y="1324"/>
                  </a:cubicBezTo>
                  <a:cubicBezTo>
                    <a:pt x="1584" y="1287"/>
                    <a:pt x="1623" y="1266"/>
                    <a:pt x="1646" y="1234"/>
                  </a:cubicBezTo>
                  <a:cubicBezTo>
                    <a:pt x="1670" y="1201"/>
                    <a:pt x="1687" y="1164"/>
                    <a:pt x="1710" y="1131"/>
                  </a:cubicBezTo>
                  <a:cubicBezTo>
                    <a:pt x="1729" y="1104"/>
                    <a:pt x="1754" y="1081"/>
                    <a:pt x="1774" y="1054"/>
                  </a:cubicBezTo>
                  <a:cubicBezTo>
                    <a:pt x="1793" y="1029"/>
                    <a:pt x="1806" y="1000"/>
                    <a:pt x="1826" y="977"/>
                  </a:cubicBezTo>
                  <a:cubicBezTo>
                    <a:pt x="1858" y="940"/>
                    <a:pt x="1929" y="874"/>
                    <a:pt x="1929" y="874"/>
                  </a:cubicBezTo>
                  <a:cubicBezTo>
                    <a:pt x="1961" y="810"/>
                    <a:pt x="1995" y="795"/>
                    <a:pt x="2044" y="745"/>
                  </a:cubicBezTo>
                  <a:cubicBezTo>
                    <a:pt x="2111" y="812"/>
                    <a:pt x="2109" y="861"/>
                    <a:pt x="2173" y="925"/>
                  </a:cubicBezTo>
                  <a:cubicBezTo>
                    <a:pt x="2249" y="1001"/>
                    <a:pt x="2260" y="990"/>
                    <a:pt x="2353" y="1054"/>
                  </a:cubicBezTo>
                  <a:cubicBezTo>
                    <a:pt x="2375" y="1069"/>
                    <a:pt x="2399" y="1085"/>
                    <a:pt x="2417" y="1105"/>
                  </a:cubicBezTo>
                  <a:cubicBezTo>
                    <a:pt x="2442" y="1132"/>
                    <a:pt x="2482" y="1195"/>
                    <a:pt x="2482" y="1195"/>
                  </a:cubicBezTo>
                  <a:cubicBezTo>
                    <a:pt x="2486" y="1212"/>
                    <a:pt x="2496" y="1265"/>
                    <a:pt x="2494" y="1247"/>
                  </a:cubicBezTo>
                  <a:cubicBezTo>
                    <a:pt x="2487" y="1195"/>
                    <a:pt x="2476" y="1145"/>
                    <a:pt x="2469" y="1093"/>
                  </a:cubicBezTo>
                  <a:cubicBezTo>
                    <a:pt x="2463" y="1050"/>
                    <a:pt x="2461" y="1007"/>
                    <a:pt x="2456" y="964"/>
                  </a:cubicBezTo>
                  <a:cubicBezTo>
                    <a:pt x="2439" y="810"/>
                    <a:pt x="2421" y="655"/>
                    <a:pt x="2404" y="501"/>
                  </a:cubicBezTo>
                  <a:cubicBezTo>
                    <a:pt x="2390" y="370"/>
                    <a:pt x="2404" y="180"/>
                    <a:pt x="2289" y="90"/>
                  </a:cubicBezTo>
                  <a:cubicBezTo>
                    <a:pt x="2266" y="72"/>
                    <a:pt x="2203" y="59"/>
                    <a:pt x="2173" y="51"/>
                  </a:cubicBezTo>
                  <a:cubicBezTo>
                    <a:pt x="2109" y="64"/>
                    <a:pt x="2042" y="68"/>
                    <a:pt x="1980" y="90"/>
                  </a:cubicBezTo>
                  <a:cubicBezTo>
                    <a:pt x="1860" y="133"/>
                    <a:pt x="1850" y="179"/>
                    <a:pt x="1762" y="257"/>
                  </a:cubicBezTo>
                  <a:cubicBezTo>
                    <a:pt x="1669" y="340"/>
                    <a:pt x="1570" y="402"/>
                    <a:pt x="1492" y="501"/>
                  </a:cubicBezTo>
                  <a:cubicBezTo>
                    <a:pt x="1402" y="616"/>
                    <a:pt x="1369" y="752"/>
                    <a:pt x="1324" y="887"/>
                  </a:cubicBezTo>
                  <a:cubicBezTo>
                    <a:pt x="1337" y="977"/>
                    <a:pt x="1338" y="1069"/>
                    <a:pt x="1363" y="1157"/>
                  </a:cubicBezTo>
                  <a:cubicBezTo>
                    <a:pt x="1368" y="1174"/>
                    <a:pt x="1479" y="1261"/>
                    <a:pt x="1492" y="1273"/>
                  </a:cubicBezTo>
                  <a:cubicBezTo>
                    <a:pt x="1555" y="1332"/>
                    <a:pt x="1623" y="1393"/>
                    <a:pt x="1672" y="1465"/>
                  </a:cubicBezTo>
                  <a:cubicBezTo>
                    <a:pt x="1676" y="1478"/>
                    <a:pt x="1686" y="1491"/>
                    <a:pt x="1684" y="1504"/>
                  </a:cubicBezTo>
                  <a:cubicBezTo>
                    <a:pt x="1681" y="1519"/>
                    <a:pt x="1667" y="1530"/>
                    <a:pt x="1659" y="1543"/>
                  </a:cubicBezTo>
                  <a:cubicBezTo>
                    <a:pt x="1632" y="1591"/>
                    <a:pt x="1635" y="1587"/>
                    <a:pt x="1620" y="1633"/>
                  </a:cubicBezTo>
                  <a:cubicBezTo>
                    <a:pt x="1600" y="1573"/>
                    <a:pt x="1602" y="1600"/>
                    <a:pt x="1620" y="1517"/>
                  </a:cubicBezTo>
                  <a:cubicBezTo>
                    <a:pt x="1627" y="1482"/>
                    <a:pt x="1646" y="1414"/>
                    <a:pt x="1646" y="1414"/>
                  </a:cubicBezTo>
                  <a:cubicBezTo>
                    <a:pt x="1637" y="1401"/>
                    <a:pt x="1636" y="1377"/>
                    <a:pt x="1620" y="1375"/>
                  </a:cubicBezTo>
                  <a:cubicBezTo>
                    <a:pt x="1571" y="1369"/>
                    <a:pt x="1435" y="1456"/>
                    <a:pt x="1402" y="1491"/>
                  </a:cubicBezTo>
                  <a:cubicBezTo>
                    <a:pt x="1360" y="1536"/>
                    <a:pt x="1286" y="1633"/>
                    <a:pt x="1286" y="1633"/>
                  </a:cubicBezTo>
                  <a:cubicBezTo>
                    <a:pt x="1270" y="1694"/>
                    <a:pt x="1236" y="1738"/>
                    <a:pt x="1222" y="1800"/>
                  </a:cubicBezTo>
                  <a:cubicBezTo>
                    <a:pt x="1230" y="1822"/>
                    <a:pt x="1265" y="1961"/>
                    <a:pt x="1312" y="1993"/>
                  </a:cubicBezTo>
                  <a:cubicBezTo>
                    <a:pt x="1417" y="2063"/>
                    <a:pt x="1553" y="2094"/>
                    <a:pt x="1672" y="2134"/>
                  </a:cubicBezTo>
                  <a:cubicBezTo>
                    <a:pt x="1685" y="2143"/>
                    <a:pt x="1715" y="2145"/>
                    <a:pt x="1710" y="2160"/>
                  </a:cubicBezTo>
                  <a:cubicBezTo>
                    <a:pt x="1704" y="2177"/>
                    <a:pt x="1677" y="2173"/>
                    <a:pt x="1659" y="2173"/>
                  </a:cubicBezTo>
                  <a:cubicBezTo>
                    <a:pt x="1620" y="2173"/>
                    <a:pt x="1582" y="2164"/>
                    <a:pt x="1543" y="2160"/>
                  </a:cubicBezTo>
                  <a:cubicBezTo>
                    <a:pt x="1505" y="2007"/>
                    <a:pt x="1644" y="1943"/>
                    <a:pt x="1749" y="1838"/>
                  </a:cubicBezTo>
                  <a:cubicBezTo>
                    <a:pt x="1859" y="1728"/>
                    <a:pt x="1989" y="1629"/>
                    <a:pt x="2083" y="1504"/>
                  </a:cubicBezTo>
                  <a:cubicBezTo>
                    <a:pt x="2209" y="1336"/>
                    <a:pt x="2261" y="1153"/>
                    <a:pt x="2302" y="951"/>
                  </a:cubicBezTo>
                  <a:cubicBezTo>
                    <a:pt x="2294" y="822"/>
                    <a:pt x="2326" y="736"/>
                    <a:pt x="2224" y="668"/>
                  </a:cubicBezTo>
                  <a:cubicBezTo>
                    <a:pt x="2220" y="669"/>
                    <a:pt x="2119" y="688"/>
                    <a:pt x="2109" y="694"/>
                  </a:cubicBezTo>
                  <a:cubicBezTo>
                    <a:pt x="2093" y="703"/>
                    <a:pt x="2084" y="721"/>
                    <a:pt x="2070" y="733"/>
                  </a:cubicBezTo>
                  <a:cubicBezTo>
                    <a:pt x="2048" y="752"/>
                    <a:pt x="1987" y="794"/>
                    <a:pt x="1967" y="823"/>
                  </a:cubicBezTo>
                  <a:cubicBezTo>
                    <a:pt x="1887" y="939"/>
                    <a:pt x="1859" y="1033"/>
                    <a:pt x="1839" y="1170"/>
                  </a:cubicBezTo>
                  <a:cubicBezTo>
                    <a:pt x="1845" y="1235"/>
                    <a:pt x="1831" y="1307"/>
                    <a:pt x="1864" y="1363"/>
                  </a:cubicBezTo>
                  <a:cubicBezTo>
                    <a:pt x="1881" y="1392"/>
                    <a:pt x="1910" y="1413"/>
                    <a:pt x="1929" y="1440"/>
                  </a:cubicBezTo>
                  <a:cubicBezTo>
                    <a:pt x="1940" y="1455"/>
                    <a:pt x="1943" y="1476"/>
                    <a:pt x="1954" y="1491"/>
                  </a:cubicBezTo>
                  <a:cubicBezTo>
                    <a:pt x="1965" y="1506"/>
                    <a:pt x="1981" y="1516"/>
                    <a:pt x="1993" y="1530"/>
                  </a:cubicBezTo>
                  <a:cubicBezTo>
                    <a:pt x="2003" y="1542"/>
                    <a:pt x="2010" y="1555"/>
                    <a:pt x="2019" y="1568"/>
                  </a:cubicBezTo>
                  <a:cubicBezTo>
                    <a:pt x="1979" y="1628"/>
                    <a:pt x="1940" y="1616"/>
                    <a:pt x="1877" y="1658"/>
                  </a:cubicBezTo>
                  <a:cubicBezTo>
                    <a:pt x="1859" y="1670"/>
                    <a:pt x="1842" y="1683"/>
                    <a:pt x="1826" y="1697"/>
                  </a:cubicBezTo>
                  <a:cubicBezTo>
                    <a:pt x="1808" y="1713"/>
                    <a:pt x="1794" y="1734"/>
                    <a:pt x="1774" y="1748"/>
                  </a:cubicBezTo>
                  <a:cubicBezTo>
                    <a:pt x="1730" y="1779"/>
                    <a:pt x="1630" y="1780"/>
                    <a:pt x="1582" y="1787"/>
                  </a:cubicBezTo>
                  <a:cubicBezTo>
                    <a:pt x="1522" y="1747"/>
                    <a:pt x="1510" y="1683"/>
                    <a:pt x="1479" y="1620"/>
                  </a:cubicBezTo>
                  <a:cubicBezTo>
                    <a:pt x="1475" y="1598"/>
                    <a:pt x="1472" y="1576"/>
                    <a:pt x="1466" y="1555"/>
                  </a:cubicBezTo>
                  <a:cubicBezTo>
                    <a:pt x="1459" y="1533"/>
                    <a:pt x="1446" y="1513"/>
                    <a:pt x="1440" y="1491"/>
                  </a:cubicBezTo>
                  <a:cubicBezTo>
                    <a:pt x="1433" y="1462"/>
                    <a:pt x="1416" y="1304"/>
                    <a:pt x="1414" y="1285"/>
                  </a:cubicBezTo>
                  <a:cubicBezTo>
                    <a:pt x="1313" y="1362"/>
                    <a:pt x="1379" y="1292"/>
                    <a:pt x="1350" y="1491"/>
                  </a:cubicBezTo>
                  <a:cubicBezTo>
                    <a:pt x="1345" y="1526"/>
                    <a:pt x="1333" y="1560"/>
                    <a:pt x="1324" y="1594"/>
                  </a:cubicBezTo>
                  <a:cubicBezTo>
                    <a:pt x="1311" y="1743"/>
                    <a:pt x="1217" y="2120"/>
                    <a:pt x="1376" y="2173"/>
                  </a:cubicBezTo>
                  <a:cubicBezTo>
                    <a:pt x="1389" y="2160"/>
                    <a:pt x="1405" y="2150"/>
                    <a:pt x="1414" y="2134"/>
                  </a:cubicBezTo>
                  <a:cubicBezTo>
                    <a:pt x="1423" y="2119"/>
                    <a:pt x="1415" y="2071"/>
                    <a:pt x="1427" y="2083"/>
                  </a:cubicBezTo>
                  <a:cubicBezTo>
                    <a:pt x="1445" y="2101"/>
                    <a:pt x="1435" y="2134"/>
                    <a:pt x="1440" y="2160"/>
                  </a:cubicBezTo>
                  <a:cubicBezTo>
                    <a:pt x="1443" y="2177"/>
                    <a:pt x="1449" y="2194"/>
                    <a:pt x="1453" y="2211"/>
                  </a:cubicBezTo>
                  <a:cubicBezTo>
                    <a:pt x="1571" y="2191"/>
                    <a:pt x="1622" y="2144"/>
                    <a:pt x="1697" y="2057"/>
                  </a:cubicBezTo>
                  <a:cubicBezTo>
                    <a:pt x="1728" y="2021"/>
                    <a:pt x="1741" y="2022"/>
                    <a:pt x="1762" y="1980"/>
                  </a:cubicBezTo>
                  <a:cubicBezTo>
                    <a:pt x="1824" y="1854"/>
                    <a:pt x="1753" y="1965"/>
                    <a:pt x="1813" y="1877"/>
                  </a:cubicBezTo>
                  <a:cubicBezTo>
                    <a:pt x="1862" y="1938"/>
                    <a:pt x="1889" y="2012"/>
                    <a:pt x="1954" y="2057"/>
                  </a:cubicBezTo>
                  <a:cubicBezTo>
                    <a:pt x="1980" y="2121"/>
                    <a:pt x="1995" y="2162"/>
                    <a:pt x="2057" y="2198"/>
                  </a:cubicBezTo>
                  <a:cubicBezTo>
                    <a:pt x="2099" y="2222"/>
                    <a:pt x="2186" y="2263"/>
                    <a:pt x="2186" y="2263"/>
                  </a:cubicBezTo>
                  <a:cubicBezTo>
                    <a:pt x="2242" y="2250"/>
                    <a:pt x="2313" y="2264"/>
                    <a:pt x="2353" y="2224"/>
                  </a:cubicBezTo>
                  <a:cubicBezTo>
                    <a:pt x="2374" y="2203"/>
                    <a:pt x="2308" y="2184"/>
                    <a:pt x="2289" y="2160"/>
                  </a:cubicBezTo>
                  <a:cubicBezTo>
                    <a:pt x="2273" y="2140"/>
                    <a:pt x="2262" y="2117"/>
                    <a:pt x="2250" y="2095"/>
                  </a:cubicBezTo>
                  <a:cubicBezTo>
                    <a:pt x="2184" y="1977"/>
                    <a:pt x="2121" y="1879"/>
                    <a:pt x="2083" y="1748"/>
                  </a:cubicBezTo>
                  <a:cubicBezTo>
                    <a:pt x="2094" y="1409"/>
                    <a:pt x="2126" y="1097"/>
                    <a:pt x="2109" y="758"/>
                  </a:cubicBezTo>
                  <a:cubicBezTo>
                    <a:pt x="2104" y="651"/>
                    <a:pt x="2075" y="559"/>
                    <a:pt x="2032" y="463"/>
                  </a:cubicBezTo>
                  <a:cubicBezTo>
                    <a:pt x="2020" y="436"/>
                    <a:pt x="2005" y="411"/>
                    <a:pt x="1993" y="385"/>
                  </a:cubicBezTo>
                  <a:cubicBezTo>
                    <a:pt x="1983" y="364"/>
                    <a:pt x="1946" y="312"/>
                    <a:pt x="1967" y="321"/>
                  </a:cubicBezTo>
                  <a:cubicBezTo>
                    <a:pt x="2023" y="346"/>
                    <a:pt x="2059" y="403"/>
                    <a:pt x="2109" y="437"/>
                  </a:cubicBezTo>
                  <a:cubicBezTo>
                    <a:pt x="2386" y="626"/>
                    <a:pt x="2118" y="382"/>
                    <a:pt x="2379" y="643"/>
                  </a:cubicBezTo>
                  <a:cubicBezTo>
                    <a:pt x="2413" y="677"/>
                    <a:pt x="2469" y="758"/>
                    <a:pt x="2469" y="758"/>
                  </a:cubicBezTo>
                  <a:cubicBezTo>
                    <a:pt x="2506" y="870"/>
                    <a:pt x="2457" y="997"/>
                    <a:pt x="2430" y="1105"/>
                  </a:cubicBezTo>
                  <a:cubicBezTo>
                    <a:pt x="2411" y="1311"/>
                    <a:pt x="2413" y="1517"/>
                    <a:pt x="2443" y="1723"/>
                  </a:cubicBezTo>
                  <a:cubicBezTo>
                    <a:pt x="2456" y="1697"/>
                    <a:pt x="2465" y="1669"/>
                    <a:pt x="2482" y="1645"/>
                  </a:cubicBezTo>
                  <a:cubicBezTo>
                    <a:pt x="2540" y="1565"/>
                    <a:pt x="2554" y="1587"/>
                    <a:pt x="2584" y="1491"/>
                  </a:cubicBezTo>
                  <a:cubicBezTo>
                    <a:pt x="2563" y="1426"/>
                    <a:pt x="2526" y="1387"/>
                    <a:pt x="2469" y="1350"/>
                  </a:cubicBezTo>
                  <a:cubicBezTo>
                    <a:pt x="2453" y="1326"/>
                    <a:pt x="2447" y="1296"/>
                    <a:pt x="2430" y="1273"/>
                  </a:cubicBezTo>
                  <a:cubicBezTo>
                    <a:pt x="2416" y="1253"/>
                    <a:pt x="2395" y="1239"/>
                    <a:pt x="2379" y="1221"/>
                  </a:cubicBezTo>
                  <a:cubicBezTo>
                    <a:pt x="2339" y="1175"/>
                    <a:pt x="2368" y="1186"/>
                    <a:pt x="2314" y="1144"/>
                  </a:cubicBezTo>
                  <a:cubicBezTo>
                    <a:pt x="2217" y="1068"/>
                    <a:pt x="2113" y="1045"/>
                    <a:pt x="1993" y="1028"/>
                  </a:cubicBezTo>
                  <a:cubicBezTo>
                    <a:pt x="1937" y="1032"/>
                    <a:pt x="1880" y="1029"/>
                    <a:pt x="1826" y="1041"/>
                  </a:cubicBezTo>
                  <a:cubicBezTo>
                    <a:pt x="1747" y="1059"/>
                    <a:pt x="1607" y="1267"/>
                    <a:pt x="1569" y="1311"/>
                  </a:cubicBezTo>
                  <a:cubicBezTo>
                    <a:pt x="1549" y="1335"/>
                    <a:pt x="1516" y="1344"/>
                    <a:pt x="1492" y="1363"/>
                  </a:cubicBezTo>
                  <a:cubicBezTo>
                    <a:pt x="1473" y="1378"/>
                    <a:pt x="1456" y="1396"/>
                    <a:pt x="1440" y="1414"/>
                  </a:cubicBezTo>
                  <a:cubicBezTo>
                    <a:pt x="1385" y="1479"/>
                    <a:pt x="1333" y="1549"/>
                    <a:pt x="1286" y="1620"/>
                  </a:cubicBezTo>
                  <a:cubicBezTo>
                    <a:pt x="1261" y="1719"/>
                    <a:pt x="1292" y="1784"/>
                    <a:pt x="1376" y="1838"/>
                  </a:cubicBezTo>
                  <a:cubicBezTo>
                    <a:pt x="1451" y="1940"/>
                    <a:pt x="1576" y="1977"/>
                    <a:pt x="1697" y="2005"/>
                  </a:cubicBezTo>
                  <a:cubicBezTo>
                    <a:pt x="1917" y="2056"/>
                    <a:pt x="2154" y="2073"/>
                    <a:pt x="2379" y="2083"/>
                  </a:cubicBezTo>
                  <a:cubicBezTo>
                    <a:pt x="2495" y="2088"/>
                    <a:pt x="2610" y="2091"/>
                    <a:pt x="2726" y="2095"/>
                  </a:cubicBezTo>
                  <a:cubicBezTo>
                    <a:pt x="2747" y="2099"/>
                    <a:pt x="2769" y="2102"/>
                    <a:pt x="2790" y="2108"/>
                  </a:cubicBezTo>
                  <a:cubicBezTo>
                    <a:pt x="2816" y="2115"/>
                    <a:pt x="2867" y="2134"/>
                    <a:pt x="2867" y="2134"/>
                  </a:cubicBezTo>
                  <a:cubicBezTo>
                    <a:pt x="2891" y="2181"/>
                    <a:pt x="2893" y="2178"/>
                    <a:pt x="2906" y="2224"/>
                  </a:cubicBezTo>
                  <a:cubicBezTo>
                    <a:pt x="2908" y="2232"/>
                    <a:pt x="2925" y="2303"/>
                    <a:pt x="2932" y="2314"/>
                  </a:cubicBezTo>
                  <a:cubicBezTo>
                    <a:pt x="2988" y="2399"/>
                    <a:pt x="3080" y="2464"/>
                    <a:pt x="3163" y="2520"/>
                  </a:cubicBezTo>
                  <a:cubicBezTo>
                    <a:pt x="3218" y="2438"/>
                    <a:pt x="3290" y="2430"/>
                    <a:pt x="3382" y="2417"/>
                  </a:cubicBezTo>
                  <a:cubicBezTo>
                    <a:pt x="3460" y="2377"/>
                    <a:pt x="3404" y="2401"/>
                    <a:pt x="3484" y="2378"/>
                  </a:cubicBezTo>
                  <a:cubicBezTo>
                    <a:pt x="3497" y="2374"/>
                    <a:pt x="3513" y="2375"/>
                    <a:pt x="3523" y="2365"/>
                  </a:cubicBezTo>
                  <a:cubicBezTo>
                    <a:pt x="3529" y="2359"/>
                    <a:pt x="3523" y="2348"/>
                    <a:pt x="3523" y="2340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6" name="Group 22"/>
            <p:cNvGrpSpPr>
              <a:grpSpLocks/>
            </p:cNvGrpSpPr>
            <p:nvPr/>
          </p:nvGrpSpPr>
          <p:grpSpPr bwMode="auto">
            <a:xfrm rot="5561928">
              <a:off x="4624345" y="4492955"/>
              <a:ext cx="431800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71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72" name="Line 24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65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9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62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3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9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59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0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0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56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1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53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4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8" name="Organigramme : Connecteur 47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49" name="Organigramme : Connecteur 48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0" name="Organigramme : Connecteur 49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1" name="Organigramme : Connecteur 50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52" name="Organigramme : Connecteur 51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74" name="Organigramme : Connecteur 73"/>
          <p:cNvSpPr/>
          <p:nvPr/>
        </p:nvSpPr>
        <p:spPr>
          <a:xfrm rot="19271454">
            <a:off x="103074" y="1177773"/>
            <a:ext cx="2079373" cy="20970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Organigramme : Connecteur 78"/>
          <p:cNvSpPr/>
          <p:nvPr/>
        </p:nvSpPr>
        <p:spPr>
          <a:xfrm rot="19271454">
            <a:off x="315457" y="4068432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Organigramme : Connecteur 79"/>
          <p:cNvSpPr/>
          <p:nvPr/>
        </p:nvSpPr>
        <p:spPr>
          <a:xfrm rot="19271454">
            <a:off x="6940193" y="612047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ZoneTexte 81"/>
          <p:cNvSpPr txBox="1"/>
          <p:nvPr/>
        </p:nvSpPr>
        <p:spPr>
          <a:xfrm>
            <a:off x="2627784" y="2689756"/>
            <a:ext cx="3600400" cy="523220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CERCLE RESTAURATIF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3" name="ZoneTexte 82"/>
          <p:cNvSpPr txBox="1"/>
          <p:nvPr/>
        </p:nvSpPr>
        <p:spPr>
          <a:xfrm>
            <a:off x="6632104" y="1700808"/>
            <a:ext cx="2511896" cy="523220"/>
          </a:xfrm>
          <a:prstGeom prst="rect">
            <a:avLst/>
          </a:prstGeom>
          <a:solidFill>
            <a:schemeClr val="bg1">
              <a:alpha val="85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APRES - CERCLE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4" name="ZoneTexte 83"/>
          <p:cNvSpPr txBox="1"/>
          <p:nvPr/>
        </p:nvSpPr>
        <p:spPr>
          <a:xfrm>
            <a:off x="0" y="1772816"/>
            <a:ext cx="2267744" cy="76944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AVANT – CERCLE</a:t>
            </a:r>
          </a:p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pour le facilitateur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2" name="Groupe 76"/>
          <p:cNvGrpSpPr/>
          <p:nvPr/>
        </p:nvGrpSpPr>
        <p:grpSpPr>
          <a:xfrm>
            <a:off x="1115616" y="4581128"/>
            <a:ext cx="1143747" cy="1080387"/>
            <a:chOff x="2930338" y="1340768"/>
            <a:chExt cx="4233950" cy="2880320"/>
          </a:xfrm>
        </p:grpSpPr>
        <p:grpSp>
          <p:nvGrpSpPr>
            <p:cNvPr id="13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202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3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4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4" name="Group 50"/>
            <p:cNvGrpSpPr>
              <a:grpSpLocks/>
            </p:cNvGrpSpPr>
            <p:nvPr/>
          </p:nvGrpSpPr>
          <p:grpSpPr bwMode="auto">
            <a:xfrm>
              <a:off x="6588224" y="3089201"/>
              <a:ext cx="431800" cy="1131887"/>
              <a:chOff x="2064" y="663"/>
              <a:chExt cx="272" cy="713"/>
            </a:xfrm>
            <a:solidFill>
              <a:srgbClr val="00B050"/>
            </a:solidFill>
          </p:grpSpPr>
          <p:sp>
            <p:nvSpPr>
              <p:cNvPr id="196" name="Oval 51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7" name="Line 52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8" name="Line 53"/>
              <p:cNvSpPr>
                <a:spLocks noChangeShapeType="1"/>
              </p:cNvSpPr>
              <p:nvPr/>
            </p:nvSpPr>
            <p:spPr bwMode="auto">
              <a:xfrm flipH="1">
                <a:off x="2159" y="1207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5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193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4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5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85" name="Organigramme : Connecteur 184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186" name="Organigramme : Connecteur 185"/>
            <p:cNvSpPr/>
            <p:nvPr/>
          </p:nvSpPr>
          <p:spPr>
            <a:xfrm>
              <a:off x="6444208" y="3356992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7" name="Organigramme : Connecteur 186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e 76"/>
          <p:cNvGrpSpPr/>
          <p:nvPr/>
        </p:nvGrpSpPr>
        <p:grpSpPr>
          <a:xfrm>
            <a:off x="7020272" y="764704"/>
            <a:ext cx="1825011" cy="1728192"/>
            <a:chOff x="1566511" y="1340768"/>
            <a:chExt cx="5456663" cy="4104456"/>
          </a:xfrm>
        </p:grpSpPr>
        <p:sp>
          <p:nvSpPr>
            <p:cNvPr id="67" name="Organigramme : Connecteur 66"/>
            <p:cNvSpPr/>
            <p:nvPr/>
          </p:nvSpPr>
          <p:spPr>
            <a:xfrm>
              <a:off x="4499992" y="4797152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grpSp>
          <p:nvGrpSpPr>
            <p:cNvPr id="17" name="Group 22"/>
            <p:cNvGrpSpPr>
              <a:grpSpLocks/>
            </p:cNvGrpSpPr>
            <p:nvPr/>
          </p:nvGrpSpPr>
          <p:grpSpPr bwMode="auto">
            <a:xfrm rot="5561928">
              <a:off x="4624345" y="4492955"/>
              <a:ext cx="431800" cy="1131888"/>
              <a:chOff x="2064" y="663"/>
              <a:chExt cx="272" cy="713"/>
            </a:xfrm>
            <a:solidFill>
              <a:srgbClr val="7030A0"/>
            </a:solidFill>
          </p:grpSpPr>
          <p:sp>
            <p:nvSpPr>
              <p:cNvPr id="111" name="Oval 23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2" name="Line 24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" name="Line 25"/>
              <p:cNvSpPr>
                <a:spLocks noChangeShapeType="1"/>
              </p:cNvSpPr>
              <p:nvPr/>
            </p:nvSpPr>
            <p:spPr bwMode="auto">
              <a:xfrm flipH="1">
                <a:off x="2164" y="1207"/>
                <a:ext cx="36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8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108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9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9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105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6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0" name="Group 50"/>
            <p:cNvGrpSpPr>
              <a:grpSpLocks/>
            </p:cNvGrpSpPr>
            <p:nvPr/>
          </p:nvGrpSpPr>
          <p:grpSpPr bwMode="auto">
            <a:xfrm>
              <a:off x="6518374" y="2762177"/>
              <a:ext cx="431800" cy="1144587"/>
              <a:chOff x="2020" y="457"/>
              <a:chExt cx="272" cy="721"/>
            </a:xfrm>
            <a:solidFill>
              <a:srgbClr val="00B050"/>
            </a:solidFill>
          </p:grpSpPr>
          <p:sp>
            <p:nvSpPr>
              <p:cNvPr id="102" name="Oval 51"/>
              <p:cNvSpPr>
                <a:spLocks noChangeArrowheads="1"/>
              </p:cNvSpPr>
              <p:nvPr/>
            </p:nvSpPr>
            <p:spPr bwMode="auto">
              <a:xfrm>
                <a:off x="2020" y="639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3" name="Line 52"/>
              <p:cNvSpPr>
                <a:spLocks noChangeShapeType="1"/>
              </p:cNvSpPr>
              <p:nvPr/>
            </p:nvSpPr>
            <p:spPr bwMode="auto">
              <a:xfrm>
                <a:off x="2156" y="457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" name="Line 53"/>
              <p:cNvSpPr>
                <a:spLocks noChangeShapeType="1"/>
              </p:cNvSpPr>
              <p:nvPr/>
            </p:nvSpPr>
            <p:spPr bwMode="auto">
              <a:xfrm flipH="1">
                <a:off x="2156" y="1009"/>
                <a:ext cx="41" cy="169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1" name="Group 21"/>
            <p:cNvGrpSpPr>
              <a:grpSpLocks/>
            </p:cNvGrpSpPr>
            <p:nvPr/>
          </p:nvGrpSpPr>
          <p:grpSpPr bwMode="auto">
            <a:xfrm rot="17640871">
              <a:off x="5508709" y="1398956"/>
              <a:ext cx="431800" cy="1069976"/>
              <a:chOff x="2064" y="683"/>
              <a:chExt cx="272" cy="674"/>
            </a:xfrm>
            <a:solidFill>
              <a:srgbClr val="00B050"/>
            </a:solidFill>
          </p:grpSpPr>
          <p:sp>
            <p:nvSpPr>
              <p:cNvPr id="99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0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2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96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7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90" name="Organigramme : Connecteur 89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91" name="Organigramme : Connecteur 90"/>
            <p:cNvSpPr/>
            <p:nvPr/>
          </p:nvSpPr>
          <p:spPr>
            <a:xfrm>
              <a:off x="6303093" y="2879939"/>
              <a:ext cx="720081" cy="648071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2" name="Organigramme : Connecteur 91"/>
            <p:cNvSpPr/>
            <p:nvPr/>
          </p:nvSpPr>
          <p:spPr>
            <a:xfrm rot="1716088">
              <a:off x="5403264" y="1567993"/>
              <a:ext cx="720080" cy="648072"/>
            </a:xfrm>
            <a:prstGeom prst="flowChartConnector">
              <a:avLst/>
            </a:prstGeom>
            <a:solidFill>
              <a:srgbClr val="00B050">
                <a:alpha val="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3" name="Organigramme : Connecteur 92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94" name="Organigramme : Connecteur 93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77" name="Organigramme : Connecteur 76"/>
          <p:cNvSpPr/>
          <p:nvPr/>
        </p:nvSpPr>
        <p:spPr>
          <a:xfrm rot="19271454">
            <a:off x="-116591" y="3564376"/>
            <a:ext cx="2086656" cy="208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3" name="Groupe 76"/>
          <p:cNvGrpSpPr/>
          <p:nvPr/>
        </p:nvGrpSpPr>
        <p:grpSpPr>
          <a:xfrm>
            <a:off x="323528" y="3789040"/>
            <a:ext cx="692625" cy="1431513"/>
            <a:chOff x="1566511" y="1340768"/>
            <a:chExt cx="2563977" cy="3816424"/>
          </a:xfrm>
        </p:grpSpPr>
        <p:grpSp>
          <p:nvGrpSpPr>
            <p:cNvPr id="24" name="Group 34"/>
            <p:cNvGrpSpPr>
              <a:grpSpLocks/>
            </p:cNvGrpSpPr>
            <p:nvPr/>
          </p:nvGrpSpPr>
          <p:grpSpPr bwMode="auto">
            <a:xfrm rot="14405379">
              <a:off x="3314513" y="1046413"/>
              <a:ext cx="431800" cy="1200150"/>
              <a:chOff x="2064" y="663"/>
              <a:chExt cx="272" cy="756"/>
            </a:xfrm>
            <a:solidFill>
              <a:srgbClr val="00B0F0"/>
            </a:solidFill>
          </p:grpSpPr>
          <p:sp>
            <p:nvSpPr>
              <p:cNvPr id="224" name="Oval 35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5" name="Line 36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" name="Line 37"/>
              <p:cNvSpPr>
                <a:spLocks noChangeShapeType="1"/>
              </p:cNvSpPr>
              <p:nvPr/>
            </p:nvSpPr>
            <p:spPr bwMode="auto">
              <a:xfrm flipH="1">
                <a:off x="2110" y="1207"/>
                <a:ext cx="90" cy="21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5" name="Group 38"/>
            <p:cNvGrpSpPr>
              <a:grpSpLocks/>
            </p:cNvGrpSpPr>
            <p:nvPr/>
          </p:nvGrpSpPr>
          <p:grpSpPr bwMode="auto">
            <a:xfrm rot="7256740">
              <a:off x="2254954" y="4189362"/>
              <a:ext cx="431800" cy="1223963"/>
              <a:chOff x="2064" y="663"/>
              <a:chExt cx="272" cy="771"/>
            </a:xfrm>
            <a:solidFill>
              <a:srgbClr val="FFFF00"/>
            </a:solidFill>
          </p:grpSpPr>
          <p:sp>
            <p:nvSpPr>
              <p:cNvPr id="221" name="Oval 39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2" name="Line 40"/>
              <p:cNvSpPr>
                <a:spLocks noChangeShapeType="1"/>
              </p:cNvSpPr>
              <p:nvPr/>
            </p:nvSpPr>
            <p:spPr bwMode="auto">
              <a:xfrm>
                <a:off x="2154" y="66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3" name="Line 41"/>
              <p:cNvSpPr>
                <a:spLocks noChangeShapeType="1"/>
              </p:cNvSpPr>
              <p:nvPr/>
            </p:nvSpPr>
            <p:spPr bwMode="auto">
              <a:xfrm flipH="1">
                <a:off x="2109" y="1207"/>
                <a:ext cx="91" cy="227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6" name="Group 21"/>
            <p:cNvGrpSpPr>
              <a:grpSpLocks/>
            </p:cNvGrpSpPr>
            <p:nvPr/>
          </p:nvGrpSpPr>
          <p:grpSpPr bwMode="auto">
            <a:xfrm rot="11657735">
              <a:off x="1710527" y="2538303"/>
              <a:ext cx="431800" cy="1069976"/>
              <a:chOff x="2064" y="683"/>
              <a:chExt cx="272" cy="674"/>
            </a:xfrm>
            <a:solidFill>
              <a:srgbClr val="FB5705"/>
            </a:solidFill>
          </p:grpSpPr>
          <p:sp>
            <p:nvSpPr>
              <p:cNvPr id="218" name="Oval 14"/>
              <p:cNvSpPr>
                <a:spLocks noChangeArrowheads="1"/>
              </p:cNvSpPr>
              <p:nvPr/>
            </p:nvSpPr>
            <p:spPr bwMode="auto">
              <a:xfrm>
                <a:off x="2064" y="890"/>
                <a:ext cx="272" cy="272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" name="Line 19"/>
              <p:cNvSpPr>
                <a:spLocks noChangeShapeType="1"/>
              </p:cNvSpPr>
              <p:nvPr/>
            </p:nvSpPr>
            <p:spPr bwMode="auto">
              <a:xfrm>
                <a:off x="2151" y="683"/>
                <a:ext cx="45" cy="182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0" name="Line 20"/>
              <p:cNvSpPr>
                <a:spLocks noChangeShapeType="1"/>
              </p:cNvSpPr>
              <p:nvPr/>
            </p:nvSpPr>
            <p:spPr bwMode="auto">
              <a:xfrm flipH="1">
                <a:off x="2120" y="1207"/>
                <a:ext cx="80" cy="150"/>
              </a:xfrm>
              <a:prstGeom prst="line">
                <a:avLst/>
              </a:prstGeom>
              <a:grpFill/>
              <a:ln w="793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15" name="Organigramme : Connecteur 214"/>
            <p:cNvSpPr/>
            <p:nvPr/>
          </p:nvSpPr>
          <p:spPr>
            <a:xfrm>
              <a:off x="3131840" y="1340768"/>
              <a:ext cx="720080" cy="648072"/>
            </a:xfrm>
            <a:prstGeom prst="flowChartConnector">
              <a:avLst/>
            </a:prstGeom>
            <a:solidFill>
              <a:srgbClr val="00B0F0">
                <a:alpha val="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i="1" dirty="0" smtClean="0">
                  <a:ln w="571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gency FB" pitchFamily="34" charset="0"/>
                  <a:cs typeface="Arial" pitchFamily="34" charset="0"/>
                </a:rPr>
                <a:t>F</a:t>
              </a:r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216" name="Organigramme : Connecteur 215"/>
            <p:cNvSpPr/>
            <p:nvPr/>
          </p:nvSpPr>
          <p:spPr>
            <a:xfrm>
              <a:off x="1566511" y="27089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B570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  <p:sp>
          <p:nvSpPr>
            <p:cNvPr id="217" name="Organigramme : Connecteur 216"/>
            <p:cNvSpPr/>
            <p:nvPr/>
          </p:nvSpPr>
          <p:spPr>
            <a:xfrm>
              <a:off x="2123728" y="4509120"/>
              <a:ext cx="720080" cy="648072"/>
            </a:xfrm>
            <a:prstGeom prst="flowChartConnector">
              <a:avLst/>
            </a:prstGeom>
            <a:solidFill>
              <a:schemeClr val="lt1">
                <a:alpha val="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i="1" dirty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endParaRPr>
            </a:p>
          </p:txBody>
        </p:sp>
      </p:grpSp>
      <p:sp>
        <p:nvSpPr>
          <p:cNvPr id="81" name="ZoneTexte 80"/>
          <p:cNvSpPr txBox="1"/>
          <p:nvPr/>
        </p:nvSpPr>
        <p:spPr>
          <a:xfrm>
            <a:off x="251520" y="4725144"/>
            <a:ext cx="2448272" cy="76944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AVANT – CERCLES</a:t>
            </a:r>
          </a:p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avec chaque partie :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0" name="Organigramme : Connecteur 119"/>
          <p:cNvSpPr/>
          <p:nvPr/>
        </p:nvSpPr>
        <p:spPr>
          <a:xfrm>
            <a:off x="4644008" y="3861048"/>
            <a:ext cx="576064" cy="504056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i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6732240" y="328498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6" name="Titre 94"/>
          <p:cNvSpPr txBox="1">
            <a:spLocks/>
          </p:cNvSpPr>
          <p:nvPr/>
        </p:nvSpPr>
        <p:spPr>
          <a:xfrm>
            <a:off x="791072" y="260648"/>
            <a:ext cx="2952328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Avant…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7" name="Titre 94"/>
          <p:cNvSpPr txBox="1">
            <a:spLocks/>
          </p:cNvSpPr>
          <p:nvPr/>
        </p:nvSpPr>
        <p:spPr>
          <a:xfrm>
            <a:off x="4392488" y="260648"/>
            <a:ext cx="4751512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Après…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8" name="Titre 94"/>
          <p:cNvSpPr txBox="1">
            <a:spLocks/>
          </p:cNvSpPr>
          <p:nvPr/>
        </p:nvSpPr>
        <p:spPr>
          <a:xfrm>
            <a:off x="3168352" y="260648"/>
            <a:ext cx="3095328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Pendant…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4" name="ZoneTexte 123"/>
          <p:cNvSpPr txBox="1"/>
          <p:nvPr/>
        </p:nvSpPr>
        <p:spPr>
          <a:xfrm>
            <a:off x="3239344" y="4851157"/>
            <a:ext cx="590465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 avec toutes les personnes concernées par le </a:t>
            </a: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conflit, quelques jours ou semaines plus tard</a:t>
            </a:r>
            <a:endParaRPr lang="fr-FR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3" grpId="0" animBg="1"/>
      <p:bldP spid="12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4463543" y="3201110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rgbClr val="000000">
                <a:alpha val="16000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 rot="5561928">
            <a:off x="4624345" y="4564963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 rot="14405379">
            <a:off x="3314513" y="1118421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 rot="7256740">
            <a:off x="2254954" y="4261370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588224" y="3161209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Processus de l’Après-Cercle</a:t>
            </a:r>
            <a:endParaRPr lang="fr-FR" sz="3600" b="1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 rot="17640871">
            <a:off x="5508709" y="147096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 rot="11657735">
            <a:off x="1710527" y="2610311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6" name="Organigramme : Connecteur 125"/>
          <p:cNvSpPr/>
          <p:nvPr/>
        </p:nvSpPr>
        <p:spPr>
          <a:xfrm>
            <a:off x="3131840" y="1412776"/>
            <a:ext cx="720080" cy="648072"/>
          </a:xfrm>
          <a:prstGeom prst="flowChartConnector">
            <a:avLst/>
          </a:prstGeom>
          <a:solidFill>
            <a:srgbClr val="00B0F0">
              <a:alpha val="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F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9" name="Organigramme : Connecteur 128"/>
          <p:cNvSpPr/>
          <p:nvPr/>
        </p:nvSpPr>
        <p:spPr>
          <a:xfrm>
            <a:off x="4499992" y="4797152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Agency FB" pitchFamily="34" charset="0"/>
                <a:cs typeface="Arial" pitchFamily="34" charset="0"/>
              </a:rPr>
              <a:t>i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6444208" y="3429000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1" name="Organigramme : Connecteur 130"/>
          <p:cNvSpPr/>
          <p:nvPr/>
        </p:nvSpPr>
        <p:spPr>
          <a:xfrm rot="1716088">
            <a:off x="5403264" y="1640001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3" name="Organigramme : Connecteur 132"/>
          <p:cNvSpPr/>
          <p:nvPr/>
        </p:nvSpPr>
        <p:spPr>
          <a:xfrm>
            <a:off x="1547664" y="27809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B57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135" name="Organigramme : Connecteur 134"/>
          <p:cNvSpPr/>
          <p:nvPr/>
        </p:nvSpPr>
        <p:spPr>
          <a:xfrm>
            <a:off x="2123728" y="4581128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Agency FB" pitchFamily="34" charset="0"/>
              <a:cs typeface="Arial" pitchFamily="34" charset="0"/>
            </a:endParaRPr>
          </a:p>
        </p:txBody>
      </p:sp>
      <p:sp>
        <p:nvSpPr>
          <p:cNvPr id="40" name="Organigramme : Connecteur 39"/>
          <p:cNvSpPr/>
          <p:nvPr/>
        </p:nvSpPr>
        <p:spPr>
          <a:xfrm rot="21095482">
            <a:off x="1370617" y="731673"/>
            <a:ext cx="5868000" cy="5868000"/>
          </a:xfrm>
          <a:prstGeom prst="flowChartConnector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à coins arrondis 35"/>
          <p:cNvSpPr/>
          <p:nvPr/>
        </p:nvSpPr>
        <p:spPr>
          <a:xfrm>
            <a:off x="2339752" y="2420888"/>
            <a:ext cx="4104456" cy="1656184"/>
          </a:xfrm>
          <a:prstGeom prst="wedgeRoundRectCallout">
            <a:avLst>
              <a:gd name="adj1" fmla="val -19178"/>
              <a:gd name="adj2" fmla="val -74933"/>
              <a:gd name="adj3" fmla="val 16667"/>
            </a:avLst>
          </a:prstGeom>
          <a:solidFill>
            <a:schemeClr val="accent5">
              <a:lumMod val="20000"/>
              <a:lumOff val="8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«</a:t>
            </a:r>
            <a:r>
              <a:rPr lang="fr-FR" sz="2000" dirty="0" smtClean="0">
                <a:solidFill>
                  <a:schemeClr val="tx1"/>
                </a:solidFill>
              </a:rPr>
              <a:t> Qu’aimeriez faire savoir,  et à qui, 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à propos de la manière 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dont vous vous sentez maintenant 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en relation avec le plan d’action 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et ses conséquences ? »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467544" y="5661248"/>
            <a:ext cx="8280920" cy="954107"/>
          </a:xfrm>
          <a:prstGeom prst="rect">
            <a:avLst/>
          </a:prstGeom>
          <a:solidFill>
            <a:schemeClr val="bg1">
              <a:alpha val="93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Célébrer, ou bonifier le plan d’action</a:t>
            </a:r>
          </a:p>
          <a:p>
            <a:pPr algn="ctr"/>
            <a:r>
              <a:rPr lang="fr-FR" sz="2800" dirty="0" smtClean="0">
                <a:solidFill>
                  <a:schemeClr val="accent1">
                    <a:lumMod val="75000"/>
                  </a:schemeClr>
                </a:solidFill>
              </a:rPr>
              <a:t>(si les besoins de tous n’ont pas été satisfaits)</a:t>
            </a:r>
            <a:endParaRPr lang="fr-FR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Les Cercles </a:t>
            </a:r>
            <a:r>
              <a:rPr lang="fr-FR" b="1" dirty="0" err="1" smtClean="0"/>
              <a:t>Restauratifs</a:t>
            </a:r>
            <a:r>
              <a:rPr lang="fr-FR" b="1" dirty="0" smtClean="0"/>
              <a:t> :</a:t>
            </a:r>
            <a:br>
              <a:rPr lang="fr-FR" b="1" dirty="0" smtClean="0"/>
            </a:br>
            <a:r>
              <a:rPr lang="fr-FR" b="1" dirty="0" smtClean="0"/>
              <a:t>une forme de Justice </a:t>
            </a:r>
            <a:r>
              <a:rPr lang="fr-FR" b="1" dirty="0" err="1" smtClean="0"/>
              <a:t>Restaurative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3140968"/>
            <a:ext cx="9108504" cy="316835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FR" sz="4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«Si nous voulions vivre la démocratie, nous prendrions en amitié le conflit»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fr-FR" sz="3300" dirty="0" smtClean="0">
              <a:solidFill>
                <a:srgbClr val="0070C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FR" sz="3300" dirty="0" err="1" smtClean="0">
                <a:solidFill>
                  <a:srgbClr val="0070C0"/>
                </a:solidFill>
              </a:rPr>
              <a:t>Dominic</a:t>
            </a:r>
            <a:r>
              <a:rPr lang="fr-FR" sz="3300" dirty="0" smtClean="0">
                <a:solidFill>
                  <a:srgbClr val="0070C0"/>
                </a:solidFill>
              </a:rPr>
              <a:t> </a:t>
            </a:r>
            <a:r>
              <a:rPr lang="fr-FR" sz="3300" dirty="0" err="1" smtClean="0">
                <a:solidFill>
                  <a:srgbClr val="0070C0"/>
                </a:solidFill>
              </a:rPr>
              <a:t>Barter</a:t>
            </a:r>
            <a:endParaRPr lang="fr-FR" sz="3300" dirty="0" smtClean="0">
              <a:solidFill>
                <a:srgbClr val="0070C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fr-FR" sz="51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FR" sz="1600" dirty="0" smtClean="0">
                <a:solidFill>
                  <a:srgbClr val="0070C0"/>
                </a:solidFill>
              </a:rPr>
              <a:t> 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611560" y="5301208"/>
            <a:ext cx="1080120" cy="1080120"/>
            <a:chOff x="4860032" y="5517232"/>
            <a:chExt cx="1080120" cy="1080120"/>
          </a:xfrm>
        </p:grpSpPr>
        <p:sp>
          <p:nvSpPr>
            <p:cNvPr id="5" name="Organigramme : Connecteur 4"/>
            <p:cNvSpPr/>
            <p:nvPr/>
          </p:nvSpPr>
          <p:spPr>
            <a:xfrm>
              <a:off x="4860032" y="5517232"/>
              <a:ext cx="1080120" cy="1080120"/>
            </a:xfrm>
            <a:prstGeom prst="flowChartConnector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Organigramme : Connecteur 5"/>
            <p:cNvSpPr/>
            <p:nvPr/>
          </p:nvSpPr>
          <p:spPr>
            <a:xfrm>
              <a:off x="5004048" y="5805264"/>
              <a:ext cx="792088" cy="792088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  <a:p>
              <a:pPr algn="ctr"/>
              <a:endParaRPr lang="fr-FR" sz="3200" dirty="0" smtClean="0"/>
            </a:p>
            <a:p>
              <a:pPr algn="ctr"/>
              <a:endParaRPr lang="fr-FR" sz="3200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/>
            </a:p>
          </p:txBody>
        </p:sp>
        <p:sp>
          <p:nvSpPr>
            <p:cNvPr id="7" name="Organigramme : Connecteur 6"/>
            <p:cNvSpPr/>
            <p:nvPr/>
          </p:nvSpPr>
          <p:spPr>
            <a:xfrm>
              <a:off x="5148064" y="6093296"/>
              <a:ext cx="504056" cy="504056"/>
            </a:xfrm>
            <a:prstGeom prst="flowChartConnector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 smtClean="0"/>
            </a:p>
            <a:p>
              <a:pPr algn="ctr"/>
              <a:endParaRPr lang="fr-FR" sz="2800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  <a:p>
              <a:pPr algn="ctr"/>
              <a:endParaRPr lang="fr-FR" dirty="0"/>
            </a:p>
          </p:txBody>
        </p:sp>
      </p:grp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6029" t="31856" r="38470" b="32173"/>
          <a:stretch>
            <a:fillRect/>
          </a:stretch>
        </p:blipFill>
        <p:spPr bwMode="auto">
          <a:xfrm>
            <a:off x="7036682" y="5517232"/>
            <a:ext cx="160475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7092280" y="6191726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 smtClean="0">
                <a:latin typeface="Arial Black" pitchFamily="34" charset="0"/>
              </a:rPr>
              <a:t>François </a:t>
            </a:r>
            <a:r>
              <a:rPr lang="fr-FR" sz="1100" i="1" dirty="0" err="1" smtClean="0">
                <a:latin typeface="Arial Black" pitchFamily="34" charset="0"/>
              </a:rPr>
              <a:t>Cribier</a:t>
            </a:r>
            <a:endParaRPr lang="fr-FR" sz="1100" i="1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 rot="15576952">
            <a:off x="1536866" y="538509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 rot="9479406">
            <a:off x="4658852" y="2617926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 rot="13023029">
            <a:off x="7705453" y="4947695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 rot="11147953">
            <a:off x="1449141" y="2584001"/>
            <a:ext cx="431800" cy="1062038"/>
            <a:chOff x="2064" y="694"/>
            <a:chExt cx="272" cy="669"/>
          </a:xfrm>
          <a:solidFill>
            <a:srgbClr val="FFFF00"/>
          </a:solidFill>
        </p:grpSpPr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" name="Line 32"/>
            <p:cNvSpPr>
              <a:spLocks noChangeShapeType="1"/>
            </p:cNvSpPr>
            <p:nvPr/>
          </p:nvSpPr>
          <p:spPr bwMode="auto">
            <a:xfrm>
              <a:off x="2150" y="694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 flipH="1">
              <a:off x="2134" y="1207"/>
              <a:ext cx="66" cy="156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" name="Group 34"/>
          <p:cNvGrpSpPr>
            <a:grpSpLocks/>
          </p:cNvGrpSpPr>
          <p:nvPr/>
        </p:nvGrpSpPr>
        <p:grpSpPr bwMode="auto">
          <a:xfrm rot="13542398">
            <a:off x="3314513" y="642805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38"/>
          <p:cNvGrpSpPr>
            <a:grpSpLocks/>
          </p:cNvGrpSpPr>
          <p:nvPr/>
        </p:nvGrpSpPr>
        <p:grpSpPr bwMode="auto">
          <a:xfrm rot="10460911">
            <a:off x="742784" y="4023351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 rot="-2831186">
            <a:off x="6751960" y="1447092"/>
            <a:ext cx="431800" cy="1223963"/>
            <a:chOff x="2064" y="663"/>
            <a:chExt cx="272" cy="771"/>
          </a:xfrm>
          <a:solidFill>
            <a:srgbClr val="00B0F0"/>
          </a:solidFill>
        </p:grpSpPr>
        <p:sp>
          <p:nvSpPr>
            <p:cNvPr id="2091" name="Oval 4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" name="Line 4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3" name="Line 45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" name="Group 46"/>
          <p:cNvGrpSpPr>
            <a:grpSpLocks/>
          </p:cNvGrpSpPr>
          <p:nvPr/>
        </p:nvGrpSpPr>
        <p:grpSpPr bwMode="auto">
          <a:xfrm rot="-804196">
            <a:off x="6638580" y="3535986"/>
            <a:ext cx="431800" cy="1106488"/>
            <a:chOff x="2064" y="663"/>
            <a:chExt cx="272" cy="697"/>
          </a:xfrm>
          <a:solidFill>
            <a:srgbClr val="FB5705"/>
          </a:solidFill>
        </p:grpSpPr>
        <p:sp>
          <p:nvSpPr>
            <p:cNvPr id="2095" name="Oval 4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 flipH="1">
              <a:off x="2131" y="1207"/>
              <a:ext cx="69" cy="153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" name="Group 50"/>
          <p:cNvGrpSpPr>
            <a:grpSpLocks/>
          </p:cNvGrpSpPr>
          <p:nvPr/>
        </p:nvGrpSpPr>
        <p:grpSpPr bwMode="auto">
          <a:xfrm rot="17773417">
            <a:off x="5658950" y="1623943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 rot="21086892">
            <a:off x="7631717" y="3245188"/>
            <a:ext cx="431800" cy="1193800"/>
            <a:chOff x="2064" y="663"/>
            <a:chExt cx="272" cy="752"/>
          </a:xfrm>
          <a:solidFill>
            <a:srgbClr val="00B050"/>
          </a:solidFill>
        </p:grpSpPr>
        <p:sp>
          <p:nvSpPr>
            <p:cNvPr id="2103" name="Oval 5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" name="Line 5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5" name="Line 57"/>
            <p:cNvSpPr>
              <a:spLocks noChangeShapeType="1"/>
            </p:cNvSpPr>
            <p:nvPr/>
          </p:nvSpPr>
          <p:spPr bwMode="auto">
            <a:xfrm flipH="1">
              <a:off x="2135" y="1207"/>
              <a:ext cx="65" cy="208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2" name="Group 88"/>
          <p:cNvGrpSpPr>
            <a:grpSpLocks/>
          </p:cNvGrpSpPr>
          <p:nvPr/>
        </p:nvGrpSpPr>
        <p:grpSpPr bwMode="auto">
          <a:xfrm rot="20734900">
            <a:off x="4348649" y="944329"/>
            <a:ext cx="431800" cy="1152525"/>
            <a:chOff x="2064" y="663"/>
            <a:chExt cx="272" cy="726"/>
          </a:xfrm>
          <a:solidFill>
            <a:srgbClr val="FFFF00"/>
          </a:solidFill>
        </p:grpSpPr>
        <p:sp>
          <p:nvSpPr>
            <p:cNvPr id="2137" name="Oval 8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" name="Line 9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39" name="Line 9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…avec ses différentes composantes…</a:t>
            </a:r>
            <a:endParaRPr lang="fr-FR" sz="3600" dirty="0"/>
          </a:p>
        </p:txBody>
      </p:sp>
      <p:grpSp>
        <p:nvGrpSpPr>
          <p:cNvPr id="13" name="Group 21"/>
          <p:cNvGrpSpPr>
            <a:grpSpLocks/>
          </p:cNvGrpSpPr>
          <p:nvPr/>
        </p:nvGrpSpPr>
        <p:grpSpPr bwMode="auto">
          <a:xfrm rot="12925237">
            <a:off x="1936518" y="126697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5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4" name="Group 21"/>
          <p:cNvGrpSpPr>
            <a:grpSpLocks/>
          </p:cNvGrpSpPr>
          <p:nvPr/>
        </p:nvGrpSpPr>
        <p:grpSpPr bwMode="auto">
          <a:xfrm rot="15576952">
            <a:off x="2761001" y="1690638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5" name="Group 21"/>
          <p:cNvGrpSpPr>
            <a:grpSpLocks/>
          </p:cNvGrpSpPr>
          <p:nvPr/>
        </p:nvGrpSpPr>
        <p:grpSpPr bwMode="auto">
          <a:xfrm rot="15576952">
            <a:off x="5785337" y="46650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6" name="Group 21"/>
          <p:cNvGrpSpPr>
            <a:grpSpLocks/>
          </p:cNvGrpSpPr>
          <p:nvPr/>
        </p:nvGrpSpPr>
        <p:grpSpPr bwMode="auto">
          <a:xfrm rot="15576952">
            <a:off x="744777" y="2122685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7" name="Group 21"/>
          <p:cNvGrpSpPr>
            <a:grpSpLocks/>
          </p:cNvGrpSpPr>
          <p:nvPr/>
        </p:nvGrpSpPr>
        <p:grpSpPr bwMode="auto">
          <a:xfrm rot="15576952">
            <a:off x="2905017" y="565107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5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8" name="Group 21"/>
          <p:cNvGrpSpPr>
            <a:grpSpLocks/>
          </p:cNvGrpSpPr>
          <p:nvPr/>
        </p:nvGrpSpPr>
        <p:grpSpPr bwMode="auto">
          <a:xfrm rot="11552833">
            <a:off x="4827082" y="3967183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9" name="Group 21"/>
          <p:cNvGrpSpPr>
            <a:grpSpLocks/>
          </p:cNvGrpSpPr>
          <p:nvPr/>
        </p:nvGrpSpPr>
        <p:grpSpPr bwMode="auto">
          <a:xfrm rot="15576952">
            <a:off x="3049032" y="3274814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8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0" name="Group 21"/>
          <p:cNvGrpSpPr>
            <a:grpSpLocks/>
          </p:cNvGrpSpPr>
          <p:nvPr/>
        </p:nvGrpSpPr>
        <p:grpSpPr bwMode="auto">
          <a:xfrm rot="15576952">
            <a:off x="3481081" y="2482726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8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1" name="Group 21"/>
          <p:cNvGrpSpPr>
            <a:grpSpLocks/>
          </p:cNvGrpSpPr>
          <p:nvPr/>
        </p:nvGrpSpPr>
        <p:grpSpPr bwMode="auto">
          <a:xfrm rot="13096359">
            <a:off x="3625097" y="3778869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9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 rot="15576952">
            <a:off x="1752889" y="334682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9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" name="Group 21"/>
          <p:cNvGrpSpPr>
            <a:grpSpLocks/>
          </p:cNvGrpSpPr>
          <p:nvPr/>
        </p:nvGrpSpPr>
        <p:grpSpPr bwMode="auto">
          <a:xfrm rot="15576952">
            <a:off x="1968914" y="485899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9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4" name="Group 21"/>
          <p:cNvGrpSpPr>
            <a:grpSpLocks/>
          </p:cNvGrpSpPr>
          <p:nvPr/>
        </p:nvGrpSpPr>
        <p:grpSpPr bwMode="auto">
          <a:xfrm rot="15576952">
            <a:off x="4129153" y="464296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5" name="Group 21"/>
          <p:cNvGrpSpPr>
            <a:grpSpLocks/>
          </p:cNvGrpSpPr>
          <p:nvPr/>
        </p:nvGrpSpPr>
        <p:grpSpPr bwMode="auto">
          <a:xfrm rot="15576952">
            <a:off x="7297504" y="61051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7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9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6" name="Group 21"/>
          <p:cNvGrpSpPr>
            <a:grpSpLocks/>
          </p:cNvGrpSpPr>
          <p:nvPr/>
        </p:nvGrpSpPr>
        <p:grpSpPr bwMode="auto">
          <a:xfrm rot="2911181">
            <a:off x="6052036" y="485027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11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3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7" name="Group 21"/>
          <p:cNvGrpSpPr>
            <a:grpSpLocks/>
          </p:cNvGrpSpPr>
          <p:nvPr/>
        </p:nvGrpSpPr>
        <p:grpSpPr bwMode="auto">
          <a:xfrm rot="15576952">
            <a:off x="960801" y="161863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8" name="Group 21"/>
          <p:cNvGrpSpPr>
            <a:grpSpLocks/>
          </p:cNvGrpSpPr>
          <p:nvPr/>
        </p:nvGrpSpPr>
        <p:grpSpPr bwMode="auto">
          <a:xfrm rot="6357597">
            <a:off x="4497784" y="5696965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11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9" name="Group 21"/>
          <p:cNvGrpSpPr>
            <a:grpSpLocks/>
          </p:cNvGrpSpPr>
          <p:nvPr/>
        </p:nvGrpSpPr>
        <p:grpSpPr bwMode="auto">
          <a:xfrm rot="21224384">
            <a:off x="2540818" y="4313449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12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1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 rot="15576952">
            <a:off x="1536866" y="538509"/>
            <a:ext cx="431800" cy="1069976"/>
            <a:chOff x="2064" y="683"/>
            <a:chExt cx="272" cy="674"/>
          </a:xfrm>
        </p:grpSpPr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 rot="9479406">
            <a:off x="4658852" y="2617926"/>
            <a:ext cx="431800" cy="1131888"/>
            <a:chOff x="2064" y="663"/>
            <a:chExt cx="272" cy="713"/>
          </a:xfrm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 rot="13023029">
            <a:off x="7705453" y="4947695"/>
            <a:ext cx="431800" cy="1223963"/>
            <a:chOff x="2064" y="663"/>
            <a:chExt cx="272" cy="771"/>
          </a:xfrm>
        </p:grpSpPr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 rot="11147953">
            <a:off x="1449141" y="2584001"/>
            <a:ext cx="431800" cy="1062038"/>
            <a:chOff x="2064" y="694"/>
            <a:chExt cx="272" cy="669"/>
          </a:xfrm>
        </p:grpSpPr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" name="Line 32"/>
            <p:cNvSpPr>
              <a:spLocks noChangeShapeType="1"/>
            </p:cNvSpPr>
            <p:nvPr/>
          </p:nvSpPr>
          <p:spPr bwMode="auto">
            <a:xfrm>
              <a:off x="2150" y="694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 flipH="1">
              <a:off x="2134" y="1207"/>
              <a:ext cx="66" cy="156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" name="Group 34"/>
          <p:cNvGrpSpPr>
            <a:grpSpLocks/>
          </p:cNvGrpSpPr>
          <p:nvPr/>
        </p:nvGrpSpPr>
        <p:grpSpPr bwMode="auto">
          <a:xfrm rot="13542398">
            <a:off x="3314513" y="642805"/>
            <a:ext cx="431800" cy="1200150"/>
            <a:chOff x="2064" y="663"/>
            <a:chExt cx="272" cy="756"/>
          </a:xfrm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38"/>
          <p:cNvGrpSpPr>
            <a:grpSpLocks/>
          </p:cNvGrpSpPr>
          <p:nvPr/>
        </p:nvGrpSpPr>
        <p:grpSpPr bwMode="auto">
          <a:xfrm rot="10460911">
            <a:off x="742784" y="4023351"/>
            <a:ext cx="431800" cy="1223963"/>
            <a:chOff x="2064" y="663"/>
            <a:chExt cx="272" cy="771"/>
          </a:xfrm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 rot="-2831186">
            <a:off x="6751960" y="1447092"/>
            <a:ext cx="431800" cy="1223963"/>
            <a:chOff x="2064" y="663"/>
            <a:chExt cx="272" cy="771"/>
          </a:xfrm>
        </p:grpSpPr>
        <p:sp>
          <p:nvSpPr>
            <p:cNvPr id="2091" name="Oval 4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" name="Line 4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3" name="Line 45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" name="Group 46"/>
          <p:cNvGrpSpPr>
            <a:grpSpLocks/>
          </p:cNvGrpSpPr>
          <p:nvPr/>
        </p:nvGrpSpPr>
        <p:grpSpPr bwMode="auto">
          <a:xfrm rot="-804196">
            <a:off x="6638580" y="3535986"/>
            <a:ext cx="431800" cy="1106488"/>
            <a:chOff x="2064" y="663"/>
            <a:chExt cx="272" cy="697"/>
          </a:xfrm>
        </p:grpSpPr>
        <p:sp>
          <p:nvSpPr>
            <p:cNvPr id="2095" name="Oval 4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 flipH="1">
              <a:off x="2131" y="1207"/>
              <a:ext cx="69" cy="153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" name="Group 50"/>
          <p:cNvGrpSpPr>
            <a:grpSpLocks/>
          </p:cNvGrpSpPr>
          <p:nvPr/>
        </p:nvGrpSpPr>
        <p:grpSpPr bwMode="auto">
          <a:xfrm rot="17773417">
            <a:off x="5658950" y="1623943"/>
            <a:ext cx="431800" cy="1131887"/>
            <a:chOff x="2064" y="663"/>
            <a:chExt cx="272" cy="713"/>
          </a:xfrm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 rot="21086892">
            <a:off x="7631717" y="3245188"/>
            <a:ext cx="431800" cy="1193800"/>
            <a:chOff x="2064" y="663"/>
            <a:chExt cx="272" cy="752"/>
          </a:xfrm>
        </p:grpSpPr>
        <p:sp>
          <p:nvSpPr>
            <p:cNvPr id="2103" name="Oval 5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" name="Line 5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5" name="Line 57"/>
            <p:cNvSpPr>
              <a:spLocks noChangeShapeType="1"/>
            </p:cNvSpPr>
            <p:nvPr/>
          </p:nvSpPr>
          <p:spPr bwMode="auto">
            <a:xfrm flipH="1">
              <a:off x="2135" y="1207"/>
              <a:ext cx="65" cy="208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2" name="Group 88"/>
          <p:cNvGrpSpPr>
            <a:grpSpLocks/>
          </p:cNvGrpSpPr>
          <p:nvPr/>
        </p:nvGrpSpPr>
        <p:grpSpPr bwMode="auto">
          <a:xfrm rot="20734900">
            <a:off x="4348649" y="944329"/>
            <a:ext cx="431800" cy="1152525"/>
            <a:chOff x="2064" y="663"/>
            <a:chExt cx="272" cy="726"/>
          </a:xfrm>
        </p:grpSpPr>
        <p:sp>
          <p:nvSpPr>
            <p:cNvPr id="2137" name="Oval 8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" name="Line 9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39" name="Line 9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3" name="Group 21"/>
          <p:cNvGrpSpPr>
            <a:grpSpLocks/>
          </p:cNvGrpSpPr>
          <p:nvPr/>
        </p:nvGrpSpPr>
        <p:grpSpPr bwMode="auto">
          <a:xfrm rot="12925237">
            <a:off x="1936518" y="1266974"/>
            <a:ext cx="431800" cy="1069976"/>
            <a:chOff x="2064" y="683"/>
            <a:chExt cx="272" cy="674"/>
          </a:xfrm>
        </p:grpSpPr>
        <p:sp>
          <p:nvSpPr>
            <p:cNvPr id="5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4" name="Group 21"/>
          <p:cNvGrpSpPr>
            <a:grpSpLocks/>
          </p:cNvGrpSpPr>
          <p:nvPr/>
        </p:nvGrpSpPr>
        <p:grpSpPr bwMode="auto">
          <a:xfrm rot="15576952">
            <a:off x="2761001" y="1690638"/>
            <a:ext cx="431800" cy="1069976"/>
            <a:chOff x="2064" y="683"/>
            <a:chExt cx="272" cy="674"/>
          </a:xfrm>
        </p:grpSpPr>
        <p:sp>
          <p:nvSpPr>
            <p:cNvPr id="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5" name="Group 21"/>
          <p:cNvGrpSpPr>
            <a:grpSpLocks/>
          </p:cNvGrpSpPr>
          <p:nvPr/>
        </p:nvGrpSpPr>
        <p:grpSpPr bwMode="auto">
          <a:xfrm rot="15576952">
            <a:off x="5785337" y="466502"/>
            <a:ext cx="431800" cy="1069976"/>
            <a:chOff x="2064" y="683"/>
            <a:chExt cx="272" cy="674"/>
          </a:xfrm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6" name="Group 21"/>
          <p:cNvGrpSpPr>
            <a:grpSpLocks/>
          </p:cNvGrpSpPr>
          <p:nvPr/>
        </p:nvGrpSpPr>
        <p:grpSpPr bwMode="auto">
          <a:xfrm rot="15576952">
            <a:off x="744777" y="2122685"/>
            <a:ext cx="431800" cy="1069976"/>
            <a:chOff x="2064" y="683"/>
            <a:chExt cx="272" cy="674"/>
          </a:xfrm>
        </p:grpSpPr>
        <p:sp>
          <p:nvSpPr>
            <p:cNvPr id="7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7" name="Group 21"/>
          <p:cNvGrpSpPr>
            <a:grpSpLocks/>
          </p:cNvGrpSpPr>
          <p:nvPr/>
        </p:nvGrpSpPr>
        <p:grpSpPr bwMode="auto">
          <a:xfrm rot="15576952">
            <a:off x="2905017" y="5651078"/>
            <a:ext cx="431800" cy="1069976"/>
            <a:chOff x="2064" y="683"/>
            <a:chExt cx="272" cy="674"/>
          </a:xfrm>
        </p:grpSpPr>
        <p:sp>
          <p:nvSpPr>
            <p:cNvPr id="7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5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8" name="Group 21"/>
          <p:cNvGrpSpPr>
            <a:grpSpLocks/>
          </p:cNvGrpSpPr>
          <p:nvPr/>
        </p:nvGrpSpPr>
        <p:grpSpPr bwMode="auto">
          <a:xfrm rot="11552833">
            <a:off x="4827082" y="3967183"/>
            <a:ext cx="431800" cy="1069976"/>
            <a:chOff x="2064" y="683"/>
            <a:chExt cx="272" cy="674"/>
          </a:xfrm>
        </p:grpSpPr>
        <p:sp>
          <p:nvSpPr>
            <p:cNvPr id="7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9" name="Group 21"/>
          <p:cNvGrpSpPr>
            <a:grpSpLocks/>
          </p:cNvGrpSpPr>
          <p:nvPr/>
        </p:nvGrpSpPr>
        <p:grpSpPr bwMode="auto">
          <a:xfrm rot="15576952">
            <a:off x="3049032" y="3274814"/>
            <a:ext cx="431800" cy="1069976"/>
            <a:chOff x="2064" y="683"/>
            <a:chExt cx="272" cy="674"/>
          </a:xfrm>
        </p:grpSpPr>
        <p:sp>
          <p:nvSpPr>
            <p:cNvPr id="8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0" name="Group 21"/>
          <p:cNvGrpSpPr>
            <a:grpSpLocks/>
          </p:cNvGrpSpPr>
          <p:nvPr/>
        </p:nvGrpSpPr>
        <p:grpSpPr bwMode="auto">
          <a:xfrm rot="15576952">
            <a:off x="3481081" y="2482726"/>
            <a:ext cx="431800" cy="1069976"/>
            <a:chOff x="2064" y="683"/>
            <a:chExt cx="272" cy="674"/>
          </a:xfrm>
        </p:grpSpPr>
        <p:sp>
          <p:nvSpPr>
            <p:cNvPr id="8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1" name="Group 21"/>
          <p:cNvGrpSpPr>
            <a:grpSpLocks/>
          </p:cNvGrpSpPr>
          <p:nvPr/>
        </p:nvGrpSpPr>
        <p:grpSpPr bwMode="auto">
          <a:xfrm rot="13096359">
            <a:off x="3625097" y="3778869"/>
            <a:ext cx="431800" cy="1069976"/>
            <a:chOff x="2064" y="683"/>
            <a:chExt cx="272" cy="674"/>
          </a:xfrm>
        </p:grpSpPr>
        <p:sp>
          <p:nvSpPr>
            <p:cNvPr id="9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 rot="15576952">
            <a:off x="1752889" y="3346822"/>
            <a:ext cx="431800" cy="1069976"/>
            <a:chOff x="2064" y="683"/>
            <a:chExt cx="272" cy="674"/>
          </a:xfrm>
        </p:grpSpPr>
        <p:sp>
          <p:nvSpPr>
            <p:cNvPr id="9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" name="Group 21"/>
          <p:cNvGrpSpPr>
            <a:grpSpLocks/>
          </p:cNvGrpSpPr>
          <p:nvPr/>
        </p:nvGrpSpPr>
        <p:grpSpPr bwMode="auto">
          <a:xfrm rot="15576952">
            <a:off x="1968914" y="4858990"/>
            <a:ext cx="431800" cy="1069976"/>
            <a:chOff x="2064" y="683"/>
            <a:chExt cx="272" cy="674"/>
          </a:xfrm>
        </p:grpSpPr>
        <p:sp>
          <p:nvSpPr>
            <p:cNvPr id="9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4" name="Group 21"/>
          <p:cNvGrpSpPr>
            <a:grpSpLocks/>
          </p:cNvGrpSpPr>
          <p:nvPr/>
        </p:nvGrpSpPr>
        <p:grpSpPr bwMode="auto">
          <a:xfrm rot="15576952">
            <a:off x="4129153" y="4642966"/>
            <a:ext cx="431800" cy="1069976"/>
            <a:chOff x="2064" y="683"/>
            <a:chExt cx="272" cy="674"/>
          </a:xfrm>
        </p:grpSpPr>
        <p:sp>
          <p:nvSpPr>
            <p:cNvPr id="10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5" name="Group 21"/>
          <p:cNvGrpSpPr>
            <a:grpSpLocks/>
          </p:cNvGrpSpPr>
          <p:nvPr/>
        </p:nvGrpSpPr>
        <p:grpSpPr bwMode="auto">
          <a:xfrm rot="15576952">
            <a:off x="7297504" y="610518"/>
            <a:ext cx="431800" cy="1069976"/>
            <a:chOff x="2064" y="683"/>
            <a:chExt cx="272" cy="674"/>
          </a:xfrm>
        </p:grpSpPr>
        <p:sp>
          <p:nvSpPr>
            <p:cNvPr id="107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9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6" name="Group 21"/>
          <p:cNvGrpSpPr>
            <a:grpSpLocks/>
          </p:cNvGrpSpPr>
          <p:nvPr/>
        </p:nvGrpSpPr>
        <p:grpSpPr bwMode="auto">
          <a:xfrm rot="2911181">
            <a:off x="6052036" y="4850276"/>
            <a:ext cx="431800" cy="1069976"/>
            <a:chOff x="2064" y="683"/>
            <a:chExt cx="272" cy="674"/>
          </a:xfrm>
        </p:grpSpPr>
        <p:sp>
          <p:nvSpPr>
            <p:cNvPr id="111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3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7" name="Group 21"/>
          <p:cNvGrpSpPr>
            <a:grpSpLocks/>
          </p:cNvGrpSpPr>
          <p:nvPr/>
        </p:nvGrpSpPr>
        <p:grpSpPr bwMode="auto">
          <a:xfrm rot="15576952">
            <a:off x="960801" y="1618630"/>
            <a:ext cx="431800" cy="1069976"/>
            <a:chOff x="2064" y="683"/>
            <a:chExt cx="272" cy="674"/>
          </a:xfrm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8" name="Group 21"/>
          <p:cNvGrpSpPr>
            <a:grpSpLocks/>
          </p:cNvGrpSpPr>
          <p:nvPr/>
        </p:nvGrpSpPr>
        <p:grpSpPr bwMode="auto">
          <a:xfrm rot="6357597">
            <a:off x="4497784" y="5696965"/>
            <a:ext cx="431800" cy="1069976"/>
            <a:chOff x="2064" y="683"/>
            <a:chExt cx="272" cy="674"/>
          </a:xfrm>
        </p:grpSpPr>
        <p:sp>
          <p:nvSpPr>
            <p:cNvPr id="11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9" name="Group 21"/>
          <p:cNvGrpSpPr>
            <a:grpSpLocks/>
          </p:cNvGrpSpPr>
          <p:nvPr/>
        </p:nvGrpSpPr>
        <p:grpSpPr bwMode="auto">
          <a:xfrm rot="21224384">
            <a:off x="2540818" y="4313449"/>
            <a:ext cx="431800" cy="1069976"/>
            <a:chOff x="2064" y="683"/>
            <a:chExt cx="272" cy="674"/>
          </a:xfrm>
        </p:grpSpPr>
        <p:sp>
          <p:nvSpPr>
            <p:cNvPr id="12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no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18" name="Titre 94"/>
          <p:cNvSpPr txBox="1">
            <a:spLocks/>
          </p:cNvSpPr>
          <p:nvPr/>
        </p:nvSpPr>
        <p:spPr>
          <a:xfrm>
            <a:off x="36512" y="116632"/>
            <a:ext cx="9144000" cy="50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…et dans une relation d’équivalence.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4823583" y="2120989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 rot="15576952">
            <a:off x="1536866" y="538509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 rot="9479406">
            <a:off x="4658852" y="2617926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 rot="13023029">
            <a:off x="7705453" y="4947695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 rot="11147953">
            <a:off x="1449141" y="2584001"/>
            <a:ext cx="431800" cy="1062038"/>
            <a:chOff x="2064" y="694"/>
            <a:chExt cx="272" cy="669"/>
          </a:xfrm>
          <a:solidFill>
            <a:srgbClr val="FFFF00"/>
          </a:solidFill>
        </p:grpSpPr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" name="Line 32"/>
            <p:cNvSpPr>
              <a:spLocks noChangeShapeType="1"/>
            </p:cNvSpPr>
            <p:nvPr/>
          </p:nvSpPr>
          <p:spPr bwMode="auto">
            <a:xfrm>
              <a:off x="2150" y="694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 flipH="1">
              <a:off x="2134" y="1207"/>
              <a:ext cx="66" cy="156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" name="Group 34"/>
          <p:cNvGrpSpPr>
            <a:grpSpLocks/>
          </p:cNvGrpSpPr>
          <p:nvPr/>
        </p:nvGrpSpPr>
        <p:grpSpPr bwMode="auto">
          <a:xfrm rot="13542398">
            <a:off x="3314513" y="642805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38"/>
          <p:cNvGrpSpPr>
            <a:grpSpLocks/>
          </p:cNvGrpSpPr>
          <p:nvPr/>
        </p:nvGrpSpPr>
        <p:grpSpPr bwMode="auto">
          <a:xfrm rot="10460911">
            <a:off x="742784" y="4023351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 rot="-2831186">
            <a:off x="6751960" y="1447092"/>
            <a:ext cx="431800" cy="1223963"/>
            <a:chOff x="2064" y="663"/>
            <a:chExt cx="272" cy="771"/>
          </a:xfrm>
          <a:solidFill>
            <a:srgbClr val="00B0F0"/>
          </a:solidFill>
        </p:grpSpPr>
        <p:sp>
          <p:nvSpPr>
            <p:cNvPr id="2091" name="Oval 4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" name="Line 4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3" name="Line 45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" name="Group 46"/>
          <p:cNvGrpSpPr>
            <a:grpSpLocks/>
          </p:cNvGrpSpPr>
          <p:nvPr/>
        </p:nvGrpSpPr>
        <p:grpSpPr bwMode="auto">
          <a:xfrm rot="-804196">
            <a:off x="6638580" y="3535986"/>
            <a:ext cx="431800" cy="1106488"/>
            <a:chOff x="2064" y="663"/>
            <a:chExt cx="272" cy="697"/>
          </a:xfrm>
          <a:solidFill>
            <a:srgbClr val="FB5705"/>
          </a:solidFill>
        </p:grpSpPr>
        <p:sp>
          <p:nvSpPr>
            <p:cNvPr id="2095" name="Oval 4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 flipH="1">
              <a:off x="2131" y="1207"/>
              <a:ext cx="69" cy="153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" name="Group 50"/>
          <p:cNvGrpSpPr>
            <a:grpSpLocks/>
          </p:cNvGrpSpPr>
          <p:nvPr/>
        </p:nvGrpSpPr>
        <p:grpSpPr bwMode="auto">
          <a:xfrm rot="17773417">
            <a:off x="5658950" y="1623943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 rot="21086892">
            <a:off x="7631717" y="3245188"/>
            <a:ext cx="431800" cy="1193800"/>
            <a:chOff x="2064" y="663"/>
            <a:chExt cx="272" cy="752"/>
          </a:xfrm>
          <a:solidFill>
            <a:srgbClr val="00B050"/>
          </a:solidFill>
        </p:grpSpPr>
        <p:sp>
          <p:nvSpPr>
            <p:cNvPr id="2103" name="Oval 5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" name="Line 5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5" name="Line 57"/>
            <p:cNvSpPr>
              <a:spLocks noChangeShapeType="1"/>
            </p:cNvSpPr>
            <p:nvPr/>
          </p:nvSpPr>
          <p:spPr bwMode="auto">
            <a:xfrm flipH="1">
              <a:off x="2135" y="1207"/>
              <a:ext cx="65" cy="208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2" name="Group 88"/>
          <p:cNvGrpSpPr>
            <a:grpSpLocks/>
          </p:cNvGrpSpPr>
          <p:nvPr/>
        </p:nvGrpSpPr>
        <p:grpSpPr bwMode="auto">
          <a:xfrm rot="20734900">
            <a:off x="4348649" y="944329"/>
            <a:ext cx="431800" cy="1152525"/>
            <a:chOff x="2064" y="663"/>
            <a:chExt cx="272" cy="726"/>
          </a:xfrm>
          <a:solidFill>
            <a:srgbClr val="FFFF00"/>
          </a:solidFill>
        </p:grpSpPr>
        <p:sp>
          <p:nvSpPr>
            <p:cNvPr id="2137" name="Oval 8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" name="Line 9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39" name="Line 9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Pour faire face au conflit…</a:t>
            </a:r>
            <a:endParaRPr lang="fr-FR" sz="3600" dirty="0"/>
          </a:p>
        </p:txBody>
      </p:sp>
      <p:grpSp>
        <p:nvGrpSpPr>
          <p:cNvPr id="13" name="Group 21"/>
          <p:cNvGrpSpPr>
            <a:grpSpLocks/>
          </p:cNvGrpSpPr>
          <p:nvPr/>
        </p:nvGrpSpPr>
        <p:grpSpPr bwMode="auto">
          <a:xfrm rot="12925237">
            <a:off x="1936518" y="126697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5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4" name="Group 21"/>
          <p:cNvGrpSpPr>
            <a:grpSpLocks/>
          </p:cNvGrpSpPr>
          <p:nvPr/>
        </p:nvGrpSpPr>
        <p:grpSpPr bwMode="auto">
          <a:xfrm rot="15576952">
            <a:off x="2761001" y="1690638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5" name="Group 21"/>
          <p:cNvGrpSpPr>
            <a:grpSpLocks/>
          </p:cNvGrpSpPr>
          <p:nvPr/>
        </p:nvGrpSpPr>
        <p:grpSpPr bwMode="auto">
          <a:xfrm rot="15576952">
            <a:off x="5785337" y="46650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6" name="Group 21"/>
          <p:cNvGrpSpPr>
            <a:grpSpLocks/>
          </p:cNvGrpSpPr>
          <p:nvPr/>
        </p:nvGrpSpPr>
        <p:grpSpPr bwMode="auto">
          <a:xfrm rot="15576952">
            <a:off x="744777" y="2122685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7" name="Group 21"/>
          <p:cNvGrpSpPr>
            <a:grpSpLocks/>
          </p:cNvGrpSpPr>
          <p:nvPr/>
        </p:nvGrpSpPr>
        <p:grpSpPr bwMode="auto">
          <a:xfrm rot="15576952">
            <a:off x="2905017" y="565107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5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8" name="Group 21"/>
          <p:cNvGrpSpPr>
            <a:grpSpLocks/>
          </p:cNvGrpSpPr>
          <p:nvPr/>
        </p:nvGrpSpPr>
        <p:grpSpPr bwMode="auto">
          <a:xfrm rot="11552833">
            <a:off x="4827082" y="3967183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9" name="Group 21"/>
          <p:cNvGrpSpPr>
            <a:grpSpLocks/>
          </p:cNvGrpSpPr>
          <p:nvPr/>
        </p:nvGrpSpPr>
        <p:grpSpPr bwMode="auto">
          <a:xfrm rot="15576952">
            <a:off x="3049032" y="3274814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8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0" name="Group 21"/>
          <p:cNvGrpSpPr>
            <a:grpSpLocks/>
          </p:cNvGrpSpPr>
          <p:nvPr/>
        </p:nvGrpSpPr>
        <p:grpSpPr bwMode="auto">
          <a:xfrm rot="15576952">
            <a:off x="3481081" y="2482726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8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1" name="Group 21"/>
          <p:cNvGrpSpPr>
            <a:grpSpLocks/>
          </p:cNvGrpSpPr>
          <p:nvPr/>
        </p:nvGrpSpPr>
        <p:grpSpPr bwMode="auto">
          <a:xfrm rot="13096359">
            <a:off x="3625097" y="3778869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9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 rot="15576952">
            <a:off x="1752889" y="334682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9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" name="Group 21"/>
          <p:cNvGrpSpPr>
            <a:grpSpLocks/>
          </p:cNvGrpSpPr>
          <p:nvPr/>
        </p:nvGrpSpPr>
        <p:grpSpPr bwMode="auto">
          <a:xfrm rot="15576952">
            <a:off x="1968914" y="485899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9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4" name="Group 21"/>
          <p:cNvGrpSpPr>
            <a:grpSpLocks/>
          </p:cNvGrpSpPr>
          <p:nvPr/>
        </p:nvGrpSpPr>
        <p:grpSpPr bwMode="auto">
          <a:xfrm rot="15576952">
            <a:off x="4129153" y="464296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5" name="Group 21"/>
          <p:cNvGrpSpPr>
            <a:grpSpLocks/>
          </p:cNvGrpSpPr>
          <p:nvPr/>
        </p:nvGrpSpPr>
        <p:grpSpPr bwMode="auto">
          <a:xfrm rot="15576952">
            <a:off x="7297504" y="61051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7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9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6" name="Group 21"/>
          <p:cNvGrpSpPr>
            <a:grpSpLocks/>
          </p:cNvGrpSpPr>
          <p:nvPr/>
        </p:nvGrpSpPr>
        <p:grpSpPr bwMode="auto">
          <a:xfrm rot="2911181">
            <a:off x="6052036" y="485027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11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3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7" name="Group 21"/>
          <p:cNvGrpSpPr>
            <a:grpSpLocks/>
          </p:cNvGrpSpPr>
          <p:nvPr/>
        </p:nvGrpSpPr>
        <p:grpSpPr bwMode="auto">
          <a:xfrm rot="15576952">
            <a:off x="960801" y="161863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8" name="Group 21"/>
          <p:cNvGrpSpPr>
            <a:grpSpLocks/>
          </p:cNvGrpSpPr>
          <p:nvPr/>
        </p:nvGrpSpPr>
        <p:grpSpPr bwMode="auto">
          <a:xfrm rot="6357597">
            <a:off x="4497784" y="5696965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11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9" name="Group 21"/>
          <p:cNvGrpSpPr>
            <a:grpSpLocks/>
          </p:cNvGrpSpPr>
          <p:nvPr/>
        </p:nvGrpSpPr>
        <p:grpSpPr bwMode="auto">
          <a:xfrm rot="21224384">
            <a:off x="2540818" y="4313449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12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18" name="Organigramme : Connecteur 117"/>
          <p:cNvSpPr/>
          <p:nvPr/>
        </p:nvSpPr>
        <p:spPr>
          <a:xfrm>
            <a:off x="4499992" y="2852936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2" name="Organigramme : Connecteur 121"/>
          <p:cNvSpPr/>
          <p:nvPr/>
        </p:nvSpPr>
        <p:spPr>
          <a:xfrm>
            <a:off x="5508104" y="1844824"/>
            <a:ext cx="720080" cy="648072"/>
          </a:xfrm>
          <a:prstGeom prst="flowChartConnector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9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1" grpId="0" animBg="1"/>
      <p:bldP spid="95" grpId="0"/>
      <p:bldP spid="118" grpId="0" animBg="1"/>
      <p:bldP spid="1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Freeform 4"/>
          <p:cNvSpPr>
            <a:spLocks/>
          </p:cNvSpPr>
          <p:nvPr/>
        </p:nvSpPr>
        <p:spPr bwMode="auto">
          <a:xfrm>
            <a:off x="4067175" y="4941888"/>
            <a:ext cx="1528763" cy="512762"/>
          </a:xfrm>
          <a:custGeom>
            <a:avLst/>
            <a:gdLst/>
            <a:ahLst/>
            <a:cxnLst>
              <a:cxn ang="0">
                <a:pos x="737" y="436"/>
              </a:cxn>
              <a:cxn ang="0">
                <a:pos x="994" y="706"/>
              </a:cxn>
              <a:cxn ang="0">
                <a:pos x="1430" y="372"/>
              </a:cxn>
              <a:cxn ang="0">
                <a:pos x="1366" y="321"/>
              </a:cxn>
              <a:cxn ang="0">
                <a:pos x="1070" y="436"/>
              </a:cxn>
              <a:cxn ang="0">
                <a:pos x="467" y="474"/>
              </a:cxn>
              <a:cxn ang="0">
                <a:pos x="557" y="321"/>
              </a:cxn>
              <a:cxn ang="0">
                <a:pos x="724" y="385"/>
              </a:cxn>
              <a:cxn ang="0">
                <a:pos x="878" y="449"/>
              </a:cxn>
              <a:cxn ang="0">
                <a:pos x="1276" y="564"/>
              </a:cxn>
              <a:cxn ang="0">
                <a:pos x="1739" y="564"/>
              </a:cxn>
              <a:cxn ang="0">
                <a:pos x="1687" y="372"/>
              </a:cxn>
              <a:cxn ang="0">
                <a:pos x="1392" y="500"/>
              </a:cxn>
              <a:cxn ang="0">
                <a:pos x="1019" y="641"/>
              </a:cxn>
              <a:cxn ang="0">
                <a:pos x="634" y="783"/>
              </a:cxn>
              <a:cxn ang="0">
                <a:pos x="300" y="757"/>
              </a:cxn>
              <a:cxn ang="0">
                <a:pos x="338" y="603"/>
              </a:cxn>
              <a:cxn ang="0">
                <a:pos x="505" y="423"/>
              </a:cxn>
              <a:cxn ang="0">
                <a:pos x="1057" y="436"/>
              </a:cxn>
              <a:cxn ang="0">
                <a:pos x="1430" y="526"/>
              </a:cxn>
              <a:cxn ang="0">
                <a:pos x="1469" y="449"/>
              </a:cxn>
              <a:cxn ang="0">
                <a:pos x="1533" y="102"/>
              </a:cxn>
              <a:cxn ang="0">
                <a:pos x="1314" y="12"/>
              </a:cxn>
              <a:cxn ang="0">
                <a:pos x="1173" y="128"/>
              </a:cxn>
              <a:cxn ang="0">
                <a:pos x="1019" y="270"/>
              </a:cxn>
              <a:cxn ang="0">
                <a:pos x="660" y="372"/>
              </a:cxn>
              <a:cxn ang="0">
                <a:pos x="763" y="90"/>
              </a:cxn>
              <a:cxn ang="0">
                <a:pos x="1520" y="282"/>
              </a:cxn>
              <a:cxn ang="0">
                <a:pos x="1764" y="513"/>
              </a:cxn>
              <a:cxn ang="0">
                <a:pos x="1507" y="38"/>
              </a:cxn>
              <a:cxn ang="0">
                <a:pos x="1314" y="244"/>
              </a:cxn>
              <a:cxn ang="0">
                <a:pos x="801" y="270"/>
              </a:cxn>
              <a:cxn ang="0">
                <a:pos x="1134" y="282"/>
              </a:cxn>
              <a:cxn ang="0">
                <a:pos x="1224" y="321"/>
              </a:cxn>
              <a:cxn ang="0">
                <a:pos x="1456" y="461"/>
              </a:cxn>
              <a:cxn ang="0">
                <a:pos x="1572" y="218"/>
              </a:cxn>
              <a:cxn ang="0">
                <a:pos x="1340" y="474"/>
              </a:cxn>
              <a:cxn ang="0">
                <a:pos x="1186" y="526"/>
              </a:cxn>
              <a:cxn ang="0">
                <a:pos x="853" y="436"/>
              </a:cxn>
              <a:cxn ang="0">
                <a:pos x="673" y="167"/>
              </a:cxn>
              <a:cxn ang="0">
                <a:pos x="647" y="51"/>
              </a:cxn>
              <a:cxn ang="0">
                <a:pos x="390" y="218"/>
              </a:cxn>
              <a:cxn ang="0">
                <a:pos x="325" y="423"/>
              </a:cxn>
              <a:cxn ang="0">
                <a:pos x="583" y="551"/>
              </a:cxn>
              <a:cxn ang="0">
                <a:pos x="955" y="500"/>
              </a:cxn>
              <a:cxn ang="0">
                <a:pos x="1057" y="205"/>
              </a:cxn>
              <a:cxn ang="0">
                <a:pos x="1546" y="398"/>
              </a:cxn>
              <a:cxn ang="0">
                <a:pos x="1636" y="500"/>
              </a:cxn>
              <a:cxn ang="0">
                <a:pos x="1996" y="603"/>
              </a:cxn>
              <a:cxn ang="0">
                <a:pos x="1906" y="205"/>
              </a:cxn>
              <a:cxn ang="0">
                <a:pos x="1572" y="270"/>
              </a:cxn>
              <a:cxn ang="0">
                <a:pos x="1417" y="526"/>
              </a:cxn>
              <a:cxn ang="0">
                <a:pos x="1096" y="385"/>
              </a:cxn>
              <a:cxn ang="0">
                <a:pos x="1032" y="128"/>
              </a:cxn>
              <a:cxn ang="0">
                <a:pos x="608" y="64"/>
              </a:cxn>
              <a:cxn ang="0">
                <a:pos x="415" y="141"/>
              </a:cxn>
              <a:cxn ang="0">
                <a:pos x="107" y="102"/>
              </a:cxn>
            </a:cxnLst>
            <a:rect l="0" t="0" r="r" b="b"/>
            <a:pathLst>
              <a:path w="2408" h="807">
                <a:moveTo>
                  <a:pt x="2408" y="416"/>
                </a:moveTo>
                <a:cubicBezTo>
                  <a:pt x="2022" y="438"/>
                  <a:pt x="1113" y="532"/>
                  <a:pt x="737" y="436"/>
                </a:cubicBezTo>
                <a:cubicBezTo>
                  <a:pt x="728" y="449"/>
                  <a:pt x="713" y="459"/>
                  <a:pt x="711" y="474"/>
                </a:cubicBezTo>
                <a:cubicBezTo>
                  <a:pt x="692" y="641"/>
                  <a:pt x="876" y="676"/>
                  <a:pt x="994" y="706"/>
                </a:cubicBezTo>
                <a:cubicBezTo>
                  <a:pt x="1502" y="690"/>
                  <a:pt x="1358" y="807"/>
                  <a:pt x="1443" y="551"/>
                </a:cubicBezTo>
                <a:cubicBezTo>
                  <a:pt x="1439" y="491"/>
                  <a:pt x="1437" y="431"/>
                  <a:pt x="1430" y="372"/>
                </a:cubicBezTo>
                <a:cubicBezTo>
                  <a:pt x="1428" y="359"/>
                  <a:pt x="1427" y="342"/>
                  <a:pt x="1417" y="334"/>
                </a:cubicBezTo>
                <a:cubicBezTo>
                  <a:pt x="1403" y="323"/>
                  <a:pt x="1383" y="325"/>
                  <a:pt x="1366" y="321"/>
                </a:cubicBezTo>
                <a:cubicBezTo>
                  <a:pt x="1301" y="343"/>
                  <a:pt x="1240" y="356"/>
                  <a:pt x="1173" y="372"/>
                </a:cubicBezTo>
                <a:cubicBezTo>
                  <a:pt x="1137" y="390"/>
                  <a:pt x="1106" y="418"/>
                  <a:pt x="1070" y="436"/>
                </a:cubicBezTo>
                <a:cubicBezTo>
                  <a:pt x="1010" y="466"/>
                  <a:pt x="929" y="466"/>
                  <a:pt x="865" y="487"/>
                </a:cubicBezTo>
                <a:cubicBezTo>
                  <a:pt x="732" y="483"/>
                  <a:pt x="600" y="482"/>
                  <a:pt x="467" y="474"/>
                </a:cubicBezTo>
                <a:cubicBezTo>
                  <a:pt x="423" y="471"/>
                  <a:pt x="351" y="410"/>
                  <a:pt x="351" y="410"/>
                </a:cubicBezTo>
                <a:cubicBezTo>
                  <a:pt x="376" y="265"/>
                  <a:pt x="397" y="307"/>
                  <a:pt x="557" y="321"/>
                </a:cubicBezTo>
                <a:cubicBezTo>
                  <a:pt x="598" y="335"/>
                  <a:pt x="645" y="331"/>
                  <a:pt x="685" y="347"/>
                </a:cubicBezTo>
                <a:cubicBezTo>
                  <a:pt x="702" y="354"/>
                  <a:pt x="708" y="376"/>
                  <a:pt x="724" y="385"/>
                </a:cubicBezTo>
                <a:cubicBezTo>
                  <a:pt x="759" y="404"/>
                  <a:pt x="804" y="405"/>
                  <a:pt x="840" y="423"/>
                </a:cubicBezTo>
                <a:cubicBezTo>
                  <a:pt x="854" y="430"/>
                  <a:pt x="864" y="442"/>
                  <a:pt x="878" y="449"/>
                </a:cubicBezTo>
                <a:cubicBezTo>
                  <a:pt x="918" y="469"/>
                  <a:pt x="966" y="469"/>
                  <a:pt x="1007" y="487"/>
                </a:cubicBezTo>
                <a:cubicBezTo>
                  <a:pt x="1101" y="528"/>
                  <a:pt x="1175" y="551"/>
                  <a:pt x="1276" y="564"/>
                </a:cubicBezTo>
                <a:cubicBezTo>
                  <a:pt x="1325" y="597"/>
                  <a:pt x="1375" y="597"/>
                  <a:pt x="1430" y="616"/>
                </a:cubicBezTo>
                <a:cubicBezTo>
                  <a:pt x="1584" y="607"/>
                  <a:pt x="1636" y="633"/>
                  <a:pt x="1739" y="564"/>
                </a:cubicBezTo>
                <a:cubicBezTo>
                  <a:pt x="1754" y="504"/>
                  <a:pt x="1784" y="457"/>
                  <a:pt x="1739" y="398"/>
                </a:cubicBezTo>
                <a:cubicBezTo>
                  <a:pt x="1727" y="382"/>
                  <a:pt x="1704" y="381"/>
                  <a:pt x="1687" y="372"/>
                </a:cubicBezTo>
                <a:cubicBezTo>
                  <a:pt x="1649" y="376"/>
                  <a:pt x="1608" y="371"/>
                  <a:pt x="1572" y="385"/>
                </a:cubicBezTo>
                <a:cubicBezTo>
                  <a:pt x="1481" y="419"/>
                  <a:pt x="1485" y="476"/>
                  <a:pt x="1392" y="500"/>
                </a:cubicBezTo>
                <a:cubicBezTo>
                  <a:pt x="1316" y="551"/>
                  <a:pt x="1237" y="577"/>
                  <a:pt x="1147" y="590"/>
                </a:cubicBezTo>
                <a:cubicBezTo>
                  <a:pt x="1103" y="620"/>
                  <a:pt x="1070" y="629"/>
                  <a:pt x="1019" y="641"/>
                </a:cubicBezTo>
                <a:cubicBezTo>
                  <a:pt x="980" y="668"/>
                  <a:pt x="921" y="701"/>
                  <a:pt x="878" y="719"/>
                </a:cubicBezTo>
                <a:cubicBezTo>
                  <a:pt x="801" y="751"/>
                  <a:pt x="713" y="757"/>
                  <a:pt x="634" y="783"/>
                </a:cubicBezTo>
                <a:cubicBezTo>
                  <a:pt x="535" y="779"/>
                  <a:pt x="436" y="778"/>
                  <a:pt x="338" y="770"/>
                </a:cubicBezTo>
                <a:cubicBezTo>
                  <a:pt x="325" y="769"/>
                  <a:pt x="308" y="767"/>
                  <a:pt x="300" y="757"/>
                </a:cubicBezTo>
                <a:cubicBezTo>
                  <a:pt x="289" y="743"/>
                  <a:pt x="291" y="723"/>
                  <a:pt x="287" y="706"/>
                </a:cubicBezTo>
                <a:cubicBezTo>
                  <a:pt x="319" y="577"/>
                  <a:pt x="273" y="735"/>
                  <a:pt x="338" y="603"/>
                </a:cubicBezTo>
                <a:cubicBezTo>
                  <a:pt x="346" y="587"/>
                  <a:pt x="341" y="565"/>
                  <a:pt x="351" y="551"/>
                </a:cubicBezTo>
                <a:cubicBezTo>
                  <a:pt x="387" y="501"/>
                  <a:pt x="446" y="449"/>
                  <a:pt x="505" y="423"/>
                </a:cubicBezTo>
                <a:cubicBezTo>
                  <a:pt x="573" y="394"/>
                  <a:pt x="653" y="390"/>
                  <a:pt x="724" y="372"/>
                </a:cubicBezTo>
                <a:cubicBezTo>
                  <a:pt x="847" y="393"/>
                  <a:pt x="935" y="424"/>
                  <a:pt x="1057" y="436"/>
                </a:cubicBezTo>
                <a:cubicBezTo>
                  <a:pt x="1161" y="471"/>
                  <a:pt x="1267" y="503"/>
                  <a:pt x="1366" y="551"/>
                </a:cubicBezTo>
                <a:cubicBezTo>
                  <a:pt x="1387" y="543"/>
                  <a:pt x="1412" y="541"/>
                  <a:pt x="1430" y="526"/>
                </a:cubicBezTo>
                <a:cubicBezTo>
                  <a:pt x="1441" y="517"/>
                  <a:pt x="1437" y="499"/>
                  <a:pt x="1443" y="487"/>
                </a:cubicBezTo>
                <a:cubicBezTo>
                  <a:pt x="1450" y="473"/>
                  <a:pt x="1460" y="462"/>
                  <a:pt x="1469" y="449"/>
                </a:cubicBezTo>
                <a:cubicBezTo>
                  <a:pt x="1473" y="394"/>
                  <a:pt x="1476" y="338"/>
                  <a:pt x="1482" y="282"/>
                </a:cubicBezTo>
                <a:cubicBezTo>
                  <a:pt x="1489" y="221"/>
                  <a:pt x="1518" y="162"/>
                  <a:pt x="1533" y="102"/>
                </a:cubicBezTo>
                <a:cubicBezTo>
                  <a:pt x="1505" y="48"/>
                  <a:pt x="1489" y="18"/>
                  <a:pt x="1430" y="0"/>
                </a:cubicBezTo>
                <a:cubicBezTo>
                  <a:pt x="1391" y="4"/>
                  <a:pt x="1351" y="1"/>
                  <a:pt x="1314" y="12"/>
                </a:cubicBezTo>
                <a:cubicBezTo>
                  <a:pt x="1205" y="43"/>
                  <a:pt x="1284" y="42"/>
                  <a:pt x="1224" y="102"/>
                </a:cubicBezTo>
                <a:cubicBezTo>
                  <a:pt x="1211" y="115"/>
                  <a:pt x="1190" y="119"/>
                  <a:pt x="1173" y="128"/>
                </a:cubicBezTo>
                <a:cubicBezTo>
                  <a:pt x="1138" y="180"/>
                  <a:pt x="1100" y="203"/>
                  <a:pt x="1044" y="231"/>
                </a:cubicBezTo>
                <a:cubicBezTo>
                  <a:pt x="1036" y="244"/>
                  <a:pt x="1032" y="261"/>
                  <a:pt x="1019" y="270"/>
                </a:cubicBezTo>
                <a:cubicBezTo>
                  <a:pt x="974" y="302"/>
                  <a:pt x="841" y="334"/>
                  <a:pt x="788" y="347"/>
                </a:cubicBezTo>
                <a:cubicBezTo>
                  <a:pt x="746" y="357"/>
                  <a:pt x="660" y="372"/>
                  <a:pt x="660" y="372"/>
                </a:cubicBezTo>
                <a:cubicBezTo>
                  <a:pt x="494" y="357"/>
                  <a:pt x="529" y="387"/>
                  <a:pt x="505" y="244"/>
                </a:cubicBezTo>
                <a:cubicBezTo>
                  <a:pt x="544" y="126"/>
                  <a:pt x="661" y="112"/>
                  <a:pt x="763" y="90"/>
                </a:cubicBezTo>
                <a:cubicBezTo>
                  <a:pt x="1049" y="98"/>
                  <a:pt x="1131" y="85"/>
                  <a:pt x="1353" y="141"/>
                </a:cubicBezTo>
                <a:cubicBezTo>
                  <a:pt x="1422" y="180"/>
                  <a:pt x="1474" y="216"/>
                  <a:pt x="1520" y="282"/>
                </a:cubicBezTo>
                <a:cubicBezTo>
                  <a:pt x="1567" y="349"/>
                  <a:pt x="1589" y="426"/>
                  <a:pt x="1662" y="474"/>
                </a:cubicBezTo>
                <a:cubicBezTo>
                  <a:pt x="1677" y="484"/>
                  <a:pt x="1740" y="505"/>
                  <a:pt x="1764" y="513"/>
                </a:cubicBezTo>
                <a:cubicBezTo>
                  <a:pt x="1782" y="441"/>
                  <a:pt x="1762" y="429"/>
                  <a:pt x="1739" y="360"/>
                </a:cubicBezTo>
                <a:cubicBezTo>
                  <a:pt x="1699" y="239"/>
                  <a:pt x="1639" y="82"/>
                  <a:pt x="1507" y="38"/>
                </a:cubicBezTo>
                <a:cubicBezTo>
                  <a:pt x="1486" y="51"/>
                  <a:pt x="1461" y="59"/>
                  <a:pt x="1443" y="77"/>
                </a:cubicBezTo>
                <a:cubicBezTo>
                  <a:pt x="1394" y="126"/>
                  <a:pt x="1373" y="200"/>
                  <a:pt x="1314" y="244"/>
                </a:cubicBezTo>
                <a:cubicBezTo>
                  <a:pt x="1246" y="295"/>
                  <a:pt x="1152" y="330"/>
                  <a:pt x="1070" y="347"/>
                </a:cubicBezTo>
                <a:cubicBezTo>
                  <a:pt x="980" y="341"/>
                  <a:pt x="837" y="377"/>
                  <a:pt x="801" y="270"/>
                </a:cubicBezTo>
                <a:cubicBezTo>
                  <a:pt x="827" y="261"/>
                  <a:pt x="851" y="243"/>
                  <a:pt x="878" y="244"/>
                </a:cubicBezTo>
                <a:cubicBezTo>
                  <a:pt x="965" y="247"/>
                  <a:pt x="1134" y="282"/>
                  <a:pt x="1134" y="282"/>
                </a:cubicBezTo>
                <a:cubicBezTo>
                  <a:pt x="1147" y="291"/>
                  <a:pt x="1159" y="302"/>
                  <a:pt x="1173" y="308"/>
                </a:cubicBezTo>
                <a:cubicBezTo>
                  <a:pt x="1189" y="315"/>
                  <a:pt x="1209" y="312"/>
                  <a:pt x="1224" y="321"/>
                </a:cubicBezTo>
                <a:cubicBezTo>
                  <a:pt x="1258" y="341"/>
                  <a:pt x="1280" y="377"/>
                  <a:pt x="1314" y="398"/>
                </a:cubicBezTo>
                <a:cubicBezTo>
                  <a:pt x="1358" y="424"/>
                  <a:pt x="1410" y="439"/>
                  <a:pt x="1456" y="461"/>
                </a:cubicBezTo>
                <a:cubicBezTo>
                  <a:pt x="1614" y="448"/>
                  <a:pt x="1609" y="481"/>
                  <a:pt x="1636" y="347"/>
                </a:cubicBezTo>
                <a:cubicBezTo>
                  <a:pt x="1606" y="229"/>
                  <a:pt x="1639" y="264"/>
                  <a:pt x="1572" y="218"/>
                </a:cubicBezTo>
                <a:cubicBezTo>
                  <a:pt x="1545" y="258"/>
                  <a:pt x="1511" y="356"/>
                  <a:pt x="1482" y="385"/>
                </a:cubicBezTo>
                <a:cubicBezTo>
                  <a:pt x="1474" y="393"/>
                  <a:pt x="1359" y="466"/>
                  <a:pt x="1340" y="474"/>
                </a:cubicBezTo>
                <a:cubicBezTo>
                  <a:pt x="1302" y="490"/>
                  <a:pt x="1263" y="500"/>
                  <a:pt x="1224" y="513"/>
                </a:cubicBezTo>
                <a:cubicBezTo>
                  <a:pt x="1211" y="517"/>
                  <a:pt x="1186" y="526"/>
                  <a:pt x="1186" y="526"/>
                </a:cubicBezTo>
                <a:cubicBezTo>
                  <a:pt x="1126" y="522"/>
                  <a:pt x="1065" y="522"/>
                  <a:pt x="1007" y="513"/>
                </a:cubicBezTo>
                <a:cubicBezTo>
                  <a:pt x="955" y="505"/>
                  <a:pt x="900" y="459"/>
                  <a:pt x="853" y="436"/>
                </a:cubicBezTo>
                <a:cubicBezTo>
                  <a:pt x="797" y="326"/>
                  <a:pt x="865" y="434"/>
                  <a:pt x="775" y="360"/>
                </a:cubicBezTo>
                <a:cubicBezTo>
                  <a:pt x="746" y="336"/>
                  <a:pt x="696" y="205"/>
                  <a:pt x="673" y="167"/>
                </a:cubicBezTo>
                <a:cubicBezTo>
                  <a:pt x="669" y="141"/>
                  <a:pt x="666" y="115"/>
                  <a:pt x="660" y="90"/>
                </a:cubicBezTo>
                <a:cubicBezTo>
                  <a:pt x="657" y="77"/>
                  <a:pt x="660" y="49"/>
                  <a:pt x="647" y="51"/>
                </a:cubicBezTo>
                <a:cubicBezTo>
                  <a:pt x="623" y="55"/>
                  <a:pt x="614" y="87"/>
                  <a:pt x="595" y="102"/>
                </a:cubicBezTo>
                <a:cubicBezTo>
                  <a:pt x="533" y="151"/>
                  <a:pt x="467" y="198"/>
                  <a:pt x="390" y="218"/>
                </a:cubicBezTo>
                <a:cubicBezTo>
                  <a:pt x="342" y="250"/>
                  <a:pt x="330" y="280"/>
                  <a:pt x="313" y="334"/>
                </a:cubicBezTo>
                <a:cubicBezTo>
                  <a:pt x="317" y="364"/>
                  <a:pt x="314" y="396"/>
                  <a:pt x="325" y="423"/>
                </a:cubicBezTo>
                <a:cubicBezTo>
                  <a:pt x="332" y="440"/>
                  <a:pt x="350" y="449"/>
                  <a:pt x="364" y="461"/>
                </a:cubicBezTo>
                <a:cubicBezTo>
                  <a:pt x="428" y="515"/>
                  <a:pt x="504" y="533"/>
                  <a:pt x="583" y="551"/>
                </a:cubicBezTo>
                <a:cubicBezTo>
                  <a:pt x="694" y="547"/>
                  <a:pt x="807" y="554"/>
                  <a:pt x="917" y="539"/>
                </a:cubicBezTo>
                <a:cubicBezTo>
                  <a:pt x="935" y="537"/>
                  <a:pt x="946" y="516"/>
                  <a:pt x="955" y="500"/>
                </a:cubicBezTo>
                <a:cubicBezTo>
                  <a:pt x="981" y="452"/>
                  <a:pt x="992" y="387"/>
                  <a:pt x="1007" y="334"/>
                </a:cubicBezTo>
                <a:cubicBezTo>
                  <a:pt x="1019" y="289"/>
                  <a:pt x="1042" y="249"/>
                  <a:pt x="1057" y="205"/>
                </a:cubicBezTo>
                <a:cubicBezTo>
                  <a:pt x="1221" y="218"/>
                  <a:pt x="1383" y="221"/>
                  <a:pt x="1533" y="295"/>
                </a:cubicBezTo>
                <a:cubicBezTo>
                  <a:pt x="1537" y="329"/>
                  <a:pt x="1533" y="366"/>
                  <a:pt x="1546" y="398"/>
                </a:cubicBezTo>
                <a:cubicBezTo>
                  <a:pt x="1555" y="419"/>
                  <a:pt x="1581" y="431"/>
                  <a:pt x="1597" y="449"/>
                </a:cubicBezTo>
                <a:cubicBezTo>
                  <a:pt x="1611" y="465"/>
                  <a:pt x="1620" y="486"/>
                  <a:pt x="1636" y="500"/>
                </a:cubicBezTo>
                <a:cubicBezTo>
                  <a:pt x="1708" y="563"/>
                  <a:pt x="1841" y="598"/>
                  <a:pt x="1932" y="616"/>
                </a:cubicBezTo>
                <a:cubicBezTo>
                  <a:pt x="1953" y="612"/>
                  <a:pt x="1991" y="624"/>
                  <a:pt x="1996" y="603"/>
                </a:cubicBezTo>
                <a:cubicBezTo>
                  <a:pt x="2019" y="508"/>
                  <a:pt x="1995" y="447"/>
                  <a:pt x="1970" y="372"/>
                </a:cubicBezTo>
                <a:cubicBezTo>
                  <a:pt x="1958" y="292"/>
                  <a:pt x="1972" y="250"/>
                  <a:pt x="1906" y="205"/>
                </a:cubicBezTo>
                <a:cubicBezTo>
                  <a:pt x="1846" y="209"/>
                  <a:pt x="1785" y="207"/>
                  <a:pt x="1726" y="218"/>
                </a:cubicBezTo>
                <a:cubicBezTo>
                  <a:pt x="1673" y="228"/>
                  <a:pt x="1572" y="270"/>
                  <a:pt x="1572" y="270"/>
                </a:cubicBezTo>
                <a:cubicBezTo>
                  <a:pt x="1539" y="318"/>
                  <a:pt x="1545" y="353"/>
                  <a:pt x="1520" y="398"/>
                </a:cubicBezTo>
                <a:cubicBezTo>
                  <a:pt x="1484" y="464"/>
                  <a:pt x="1463" y="480"/>
                  <a:pt x="1417" y="526"/>
                </a:cubicBezTo>
                <a:cubicBezTo>
                  <a:pt x="1201" y="510"/>
                  <a:pt x="1282" y="528"/>
                  <a:pt x="1147" y="461"/>
                </a:cubicBezTo>
                <a:cubicBezTo>
                  <a:pt x="1130" y="435"/>
                  <a:pt x="1104" y="414"/>
                  <a:pt x="1096" y="385"/>
                </a:cubicBezTo>
                <a:cubicBezTo>
                  <a:pt x="1078" y="314"/>
                  <a:pt x="1077" y="236"/>
                  <a:pt x="1057" y="167"/>
                </a:cubicBezTo>
                <a:cubicBezTo>
                  <a:pt x="1053" y="152"/>
                  <a:pt x="1040" y="141"/>
                  <a:pt x="1032" y="128"/>
                </a:cubicBezTo>
                <a:cubicBezTo>
                  <a:pt x="1008" y="84"/>
                  <a:pt x="996" y="42"/>
                  <a:pt x="968" y="0"/>
                </a:cubicBezTo>
                <a:cubicBezTo>
                  <a:pt x="837" y="16"/>
                  <a:pt x="733" y="43"/>
                  <a:pt x="608" y="64"/>
                </a:cubicBezTo>
                <a:cubicBezTo>
                  <a:pt x="508" y="113"/>
                  <a:pt x="557" y="93"/>
                  <a:pt x="454" y="128"/>
                </a:cubicBezTo>
                <a:cubicBezTo>
                  <a:pt x="441" y="132"/>
                  <a:pt x="415" y="141"/>
                  <a:pt x="415" y="141"/>
                </a:cubicBezTo>
                <a:cubicBezTo>
                  <a:pt x="344" y="190"/>
                  <a:pt x="331" y="179"/>
                  <a:pt x="235" y="167"/>
                </a:cubicBezTo>
                <a:cubicBezTo>
                  <a:pt x="196" y="140"/>
                  <a:pt x="154" y="112"/>
                  <a:pt x="107" y="102"/>
                </a:cubicBezTo>
                <a:cubicBezTo>
                  <a:pt x="49" y="89"/>
                  <a:pt x="0" y="90"/>
                  <a:pt x="43" y="90"/>
                </a:cubicBezTo>
              </a:path>
            </a:pathLst>
          </a:custGeom>
          <a:noFill/>
          <a:ln w="63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061" name="Freeform 13"/>
          <p:cNvSpPr>
            <a:spLocks/>
          </p:cNvSpPr>
          <p:nvPr/>
        </p:nvSpPr>
        <p:spPr bwMode="auto">
          <a:xfrm rot="19072197">
            <a:off x="4823583" y="2120989"/>
            <a:ext cx="1151043" cy="1408112"/>
          </a:xfrm>
          <a:custGeom>
            <a:avLst/>
            <a:gdLst/>
            <a:ahLst/>
            <a:cxnLst>
              <a:cxn ang="0">
                <a:pos x="1337" y="1761"/>
              </a:cxn>
              <a:cxn ang="0">
                <a:pos x="1543" y="2468"/>
              </a:cxn>
              <a:cxn ang="0">
                <a:pos x="1607" y="1903"/>
              </a:cxn>
              <a:cxn ang="0">
                <a:pos x="1247" y="2275"/>
              </a:cxn>
              <a:cxn ang="0">
                <a:pos x="1466" y="1954"/>
              </a:cxn>
              <a:cxn ang="0">
                <a:pos x="2250" y="1710"/>
              </a:cxn>
              <a:cxn ang="0">
                <a:pos x="1119" y="1813"/>
              </a:cxn>
              <a:cxn ang="0">
                <a:pos x="1672" y="1028"/>
              </a:cxn>
              <a:cxn ang="0">
                <a:pos x="1504" y="1285"/>
              </a:cxn>
              <a:cxn ang="0">
                <a:pos x="1260" y="1363"/>
              </a:cxn>
              <a:cxn ang="0">
                <a:pos x="1903" y="1195"/>
              </a:cxn>
              <a:cxn ang="0">
                <a:pos x="1993" y="398"/>
              </a:cxn>
              <a:cxn ang="0">
                <a:pos x="720" y="913"/>
              </a:cxn>
              <a:cxn ang="0">
                <a:pos x="2674" y="1080"/>
              </a:cxn>
              <a:cxn ang="0">
                <a:pos x="1839" y="797"/>
              </a:cxn>
              <a:cxn ang="0">
                <a:pos x="1749" y="823"/>
              </a:cxn>
              <a:cxn ang="0">
                <a:pos x="1659" y="643"/>
              </a:cxn>
              <a:cxn ang="0">
                <a:pos x="2636" y="1491"/>
              </a:cxn>
              <a:cxn ang="0">
                <a:pos x="2237" y="591"/>
              </a:cxn>
              <a:cxn ang="0">
                <a:pos x="1337" y="1877"/>
              </a:cxn>
              <a:cxn ang="0">
                <a:pos x="1929" y="1645"/>
              </a:cxn>
              <a:cxn ang="0">
                <a:pos x="2289" y="2044"/>
              </a:cxn>
              <a:cxn ang="0">
                <a:pos x="1916" y="1838"/>
              </a:cxn>
              <a:cxn ang="0">
                <a:pos x="1659" y="2185"/>
              </a:cxn>
              <a:cxn ang="0">
                <a:pos x="2057" y="1414"/>
              </a:cxn>
              <a:cxn ang="0">
                <a:pos x="1466" y="2121"/>
              </a:cxn>
              <a:cxn ang="0">
                <a:pos x="2764" y="2083"/>
              </a:cxn>
              <a:cxn ang="0">
                <a:pos x="1774" y="1568"/>
              </a:cxn>
              <a:cxn ang="0">
                <a:pos x="2623" y="424"/>
              </a:cxn>
              <a:cxn ang="0">
                <a:pos x="1633" y="283"/>
              </a:cxn>
              <a:cxn ang="0">
                <a:pos x="1530" y="1003"/>
              </a:cxn>
              <a:cxn ang="0">
                <a:pos x="2263" y="591"/>
              </a:cxn>
              <a:cxn ang="0">
                <a:pos x="1993" y="1363"/>
              </a:cxn>
              <a:cxn ang="0">
                <a:pos x="849" y="1337"/>
              </a:cxn>
              <a:cxn ang="0">
                <a:pos x="1839" y="745"/>
              </a:cxn>
              <a:cxn ang="0">
                <a:pos x="2842" y="913"/>
              </a:cxn>
              <a:cxn ang="0">
                <a:pos x="2983" y="488"/>
              </a:cxn>
              <a:cxn ang="0">
                <a:pos x="2944" y="835"/>
              </a:cxn>
              <a:cxn ang="0">
                <a:pos x="1710" y="553"/>
              </a:cxn>
              <a:cxn ang="0">
                <a:pos x="1890" y="1517"/>
              </a:cxn>
              <a:cxn ang="0">
                <a:pos x="2083" y="2173"/>
              </a:cxn>
              <a:cxn ang="0">
                <a:pos x="2186" y="1285"/>
              </a:cxn>
              <a:cxn ang="0">
                <a:pos x="1813" y="540"/>
              </a:cxn>
              <a:cxn ang="0">
                <a:pos x="1543" y="1324"/>
              </a:cxn>
              <a:cxn ang="0">
                <a:pos x="2237" y="1581"/>
              </a:cxn>
              <a:cxn ang="0">
                <a:pos x="1929" y="874"/>
              </a:cxn>
              <a:cxn ang="0">
                <a:pos x="2456" y="964"/>
              </a:cxn>
              <a:cxn ang="0">
                <a:pos x="1363" y="1157"/>
              </a:cxn>
              <a:cxn ang="0">
                <a:pos x="1620" y="1375"/>
              </a:cxn>
              <a:cxn ang="0">
                <a:pos x="1543" y="2160"/>
              </a:cxn>
              <a:cxn ang="0">
                <a:pos x="1839" y="1170"/>
              </a:cxn>
              <a:cxn ang="0">
                <a:pos x="1774" y="1748"/>
              </a:cxn>
              <a:cxn ang="0">
                <a:pos x="1376" y="2173"/>
              </a:cxn>
              <a:cxn ang="0">
                <a:pos x="1954" y="2057"/>
              </a:cxn>
              <a:cxn ang="0">
                <a:pos x="2032" y="463"/>
              </a:cxn>
              <a:cxn ang="0">
                <a:pos x="2482" y="1645"/>
              </a:cxn>
              <a:cxn ang="0">
                <a:pos x="1569" y="1311"/>
              </a:cxn>
              <a:cxn ang="0">
                <a:pos x="2790" y="2108"/>
              </a:cxn>
              <a:cxn ang="0">
                <a:pos x="3523" y="2340"/>
              </a:cxn>
            </a:cxnLst>
            <a:rect l="0" t="0" r="r" b="b"/>
            <a:pathLst>
              <a:path w="3613" h="2559">
                <a:moveTo>
                  <a:pt x="0" y="1581"/>
                </a:moveTo>
                <a:cubicBezTo>
                  <a:pt x="50" y="1590"/>
                  <a:pt x="212" y="1555"/>
                  <a:pt x="334" y="1581"/>
                </a:cubicBezTo>
                <a:cubicBezTo>
                  <a:pt x="456" y="1607"/>
                  <a:pt x="639" y="1684"/>
                  <a:pt x="733" y="1735"/>
                </a:cubicBezTo>
                <a:cubicBezTo>
                  <a:pt x="811" y="1799"/>
                  <a:pt x="798" y="1855"/>
                  <a:pt x="900" y="1890"/>
                </a:cubicBezTo>
                <a:cubicBezTo>
                  <a:pt x="1048" y="1881"/>
                  <a:pt x="1096" y="1904"/>
                  <a:pt x="1196" y="1838"/>
                </a:cubicBezTo>
                <a:cubicBezTo>
                  <a:pt x="1205" y="1825"/>
                  <a:pt x="1209" y="1808"/>
                  <a:pt x="1222" y="1800"/>
                </a:cubicBezTo>
                <a:cubicBezTo>
                  <a:pt x="1245" y="1786"/>
                  <a:pt x="1273" y="1783"/>
                  <a:pt x="1299" y="1774"/>
                </a:cubicBezTo>
                <a:cubicBezTo>
                  <a:pt x="1312" y="1770"/>
                  <a:pt x="1325" y="1767"/>
                  <a:pt x="1337" y="1761"/>
                </a:cubicBezTo>
                <a:cubicBezTo>
                  <a:pt x="1354" y="1752"/>
                  <a:pt x="1371" y="1742"/>
                  <a:pt x="1389" y="1735"/>
                </a:cubicBezTo>
                <a:cubicBezTo>
                  <a:pt x="1403" y="1730"/>
                  <a:pt x="1495" y="1712"/>
                  <a:pt x="1504" y="1710"/>
                </a:cubicBezTo>
                <a:cubicBezTo>
                  <a:pt x="1556" y="1714"/>
                  <a:pt x="1609" y="1708"/>
                  <a:pt x="1659" y="1723"/>
                </a:cubicBezTo>
                <a:cubicBezTo>
                  <a:pt x="1682" y="1730"/>
                  <a:pt x="1699" y="1753"/>
                  <a:pt x="1710" y="1774"/>
                </a:cubicBezTo>
                <a:cubicBezTo>
                  <a:pt x="1757" y="1862"/>
                  <a:pt x="1756" y="1964"/>
                  <a:pt x="1787" y="2057"/>
                </a:cubicBezTo>
                <a:cubicBezTo>
                  <a:pt x="1782" y="2147"/>
                  <a:pt x="1812" y="2252"/>
                  <a:pt x="1762" y="2327"/>
                </a:cubicBezTo>
                <a:cubicBezTo>
                  <a:pt x="1727" y="2380"/>
                  <a:pt x="1679" y="2418"/>
                  <a:pt x="1620" y="2443"/>
                </a:cubicBezTo>
                <a:cubicBezTo>
                  <a:pt x="1595" y="2453"/>
                  <a:pt x="1543" y="2468"/>
                  <a:pt x="1543" y="2468"/>
                </a:cubicBezTo>
                <a:cubicBezTo>
                  <a:pt x="1368" y="2461"/>
                  <a:pt x="1157" y="2516"/>
                  <a:pt x="1067" y="2340"/>
                </a:cubicBezTo>
                <a:cubicBezTo>
                  <a:pt x="1045" y="2189"/>
                  <a:pt x="1092" y="2020"/>
                  <a:pt x="1003" y="1890"/>
                </a:cubicBezTo>
                <a:cubicBezTo>
                  <a:pt x="1022" y="1832"/>
                  <a:pt x="1019" y="1816"/>
                  <a:pt x="1106" y="1787"/>
                </a:cubicBezTo>
                <a:cubicBezTo>
                  <a:pt x="1132" y="1778"/>
                  <a:pt x="1157" y="1770"/>
                  <a:pt x="1183" y="1761"/>
                </a:cubicBezTo>
                <a:cubicBezTo>
                  <a:pt x="1196" y="1757"/>
                  <a:pt x="1222" y="1748"/>
                  <a:pt x="1222" y="1748"/>
                </a:cubicBezTo>
                <a:cubicBezTo>
                  <a:pt x="1252" y="1752"/>
                  <a:pt x="1284" y="1750"/>
                  <a:pt x="1312" y="1761"/>
                </a:cubicBezTo>
                <a:cubicBezTo>
                  <a:pt x="1341" y="1772"/>
                  <a:pt x="1361" y="1799"/>
                  <a:pt x="1389" y="1813"/>
                </a:cubicBezTo>
                <a:cubicBezTo>
                  <a:pt x="1464" y="1850"/>
                  <a:pt x="1525" y="1882"/>
                  <a:pt x="1607" y="1903"/>
                </a:cubicBezTo>
                <a:cubicBezTo>
                  <a:pt x="1791" y="1899"/>
                  <a:pt x="1977" y="1909"/>
                  <a:pt x="2160" y="1890"/>
                </a:cubicBezTo>
                <a:cubicBezTo>
                  <a:pt x="2169" y="1889"/>
                  <a:pt x="2329" y="1793"/>
                  <a:pt x="2340" y="1787"/>
                </a:cubicBezTo>
                <a:cubicBezTo>
                  <a:pt x="2382" y="1731"/>
                  <a:pt x="2384" y="1709"/>
                  <a:pt x="2404" y="1645"/>
                </a:cubicBezTo>
                <a:cubicBezTo>
                  <a:pt x="2382" y="1575"/>
                  <a:pt x="2343" y="1582"/>
                  <a:pt x="2276" y="1568"/>
                </a:cubicBezTo>
                <a:cubicBezTo>
                  <a:pt x="2246" y="1572"/>
                  <a:pt x="2212" y="1565"/>
                  <a:pt x="2186" y="1581"/>
                </a:cubicBezTo>
                <a:cubicBezTo>
                  <a:pt x="2071" y="1653"/>
                  <a:pt x="2027" y="1789"/>
                  <a:pt x="1929" y="1877"/>
                </a:cubicBezTo>
                <a:cubicBezTo>
                  <a:pt x="1860" y="1939"/>
                  <a:pt x="1784" y="1977"/>
                  <a:pt x="1710" y="2031"/>
                </a:cubicBezTo>
                <a:cubicBezTo>
                  <a:pt x="1571" y="2132"/>
                  <a:pt x="1418" y="2236"/>
                  <a:pt x="1247" y="2275"/>
                </a:cubicBezTo>
                <a:cubicBezTo>
                  <a:pt x="1183" y="2271"/>
                  <a:pt x="1118" y="2273"/>
                  <a:pt x="1054" y="2263"/>
                </a:cubicBezTo>
                <a:cubicBezTo>
                  <a:pt x="1037" y="2260"/>
                  <a:pt x="940" y="2220"/>
                  <a:pt x="913" y="2211"/>
                </a:cubicBezTo>
                <a:cubicBezTo>
                  <a:pt x="873" y="2095"/>
                  <a:pt x="950" y="2059"/>
                  <a:pt x="1016" y="1993"/>
                </a:cubicBezTo>
                <a:cubicBezTo>
                  <a:pt x="1031" y="1978"/>
                  <a:pt x="1036" y="1953"/>
                  <a:pt x="1054" y="1941"/>
                </a:cubicBezTo>
                <a:cubicBezTo>
                  <a:pt x="1121" y="1895"/>
                  <a:pt x="1219" y="1852"/>
                  <a:pt x="1299" y="1825"/>
                </a:cubicBezTo>
                <a:cubicBezTo>
                  <a:pt x="1316" y="1838"/>
                  <a:pt x="1335" y="1849"/>
                  <a:pt x="1350" y="1864"/>
                </a:cubicBezTo>
                <a:cubicBezTo>
                  <a:pt x="1369" y="1883"/>
                  <a:pt x="1380" y="1911"/>
                  <a:pt x="1402" y="1928"/>
                </a:cubicBezTo>
                <a:cubicBezTo>
                  <a:pt x="1420" y="1942"/>
                  <a:pt x="1445" y="1944"/>
                  <a:pt x="1466" y="1954"/>
                </a:cubicBezTo>
                <a:cubicBezTo>
                  <a:pt x="1535" y="1989"/>
                  <a:pt x="1582" y="2016"/>
                  <a:pt x="1659" y="2031"/>
                </a:cubicBezTo>
                <a:cubicBezTo>
                  <a:pt x="1848" y="2023"/>
                  <a:pt x="1925" y="2039"/>
                  <a:pt x="2070" y="1993"/>
                </a:cubicBezTo>
                <a:cubicBezTo>
                  <a:pt x="2165" y="2015"/>
                  <a:pt x="2238" y="2076"/>
                  <a:pt x="2314" y="2134"/>
                </a:cubicBezTo>
                <a:cubicBezTo>
                  <a:pt x="2323" y="2113"/>
                  <a:pt x="2340" y="2093"/>
                  <a:pt x="2340" y="2070"/>
                </a:cubicBezTo>
                <a:cubicBezTo>
                  <a:pt x="2340" y="2047"/>
                  <a:pt x="2320" y="2028"/>
                  <a:pt x="2314" y="2005"/>
                </a:cubicBezTo>
                <a:cubicBezTo>
                  <a:pt x="2302" y="1959"/>
                  <a:pt x="2298" y="1911"/>
                  <a:pt x="2289" y="1864"/>
                </a:cubicBezTo>
                <a:cubicBezTo>
                  <a:pt x="2284" y="1838"/>
                  <a:pt x="2282" y="1812"/>
                  <a:pt x="2276" y="1787"/>
                </a:cubicBezTo>
                <a:cubicBezTo>
                  <a:pt x="2269" y="1761"/>
                  <a:pt x="2250" y="1710"/>
                  <a:pt x="2250" y="1710"/>
                </a:cubicBezTo>
                <a:cubicBezTo>
                  <a:pt x="2235" y="1623"/>
                  <a:pt x="2241" y="1572"/>
                  <a:pt x="2147" y="1543"/>
                </a:cubicBezTo>
                <a:cubicBezTo>
                  <a:pt x="2100" y="1556"/>
                  <a:pt x="2050" y="1560"/>
                  <a:pt x="2006" y="1581"/>
                </a:cubicBezTo>
                <a:cubicBezTo>
                  <a:pt x="1959" y="1603"/>
                  <a:pt x="1877" y="1671"/>
                  <a:pt x="1877" y="1671"/>
                </a:cubicBezTo>
                <a:cubicBezTo>
                  <a:pt x="1832" y="1765"/>
                  <a:pt x="1873" y="1697"/>
                  <a:pt x="1762" y="1800"/>
                </a:cubicBezTo>
                <a:cubicBezTo>
                  <a:pt x="1493" y="2050"/>
                  <a:pt x="1811" y="1754"/>
                  <a:pt x="1620" y="1967"/>
                </a:cubicBezTo>
                <a:cubicBezTo>
                  <a:pt x="1594" y="1996"/>
                  <a:pt x="1558" y="2016"/>
                  <a:pt x="1530" y="2044"/>
                </a:cubicBezTo>
                <a:cubicBezTo>
                  <a:pt x="1479" y="2040"/>
                  <a:pt x="1426" y="2042"/>
                  <a:pt x="1376" y="2031"/>
                </a:cubicBezTo>
                <a:cubicBezTo>
                  <a:pt x="1263" y="2006"/>
                  <a:pt x="1178" y="1903"/>
                  <a:pt x="1119" y="1813"/>
                </a:cubicBezTo>
                <a:cubicBezTo>
                  <a:pt x="1115" y="1787"/>
                  <a:pt x="1104" y="1761"/>
                  <a:pt x="1106" y="1735"/>
                </a:cubicBezTo>
                <a:cubicBezTo>
                  <a:pt x="1108" y="1712"/>
                  <a:pt x="1124" y="1693"/>
                  <a:pt x="1132" y="1671"/>
                </a:cubicBezTo>
                <a:cubicBezTo>
                  <a:pt x="1158" y="1601"/>
                  <a:pt x="1203" y="1553"/>
                  <a:pt x="1273" y="1530"/>
                </a:cubicBezTo>
                <a:cubicBezTo>
                  <a:pt x="1397" y="1345"/>
                  <a:pt x="1806" y="1455"/>
                  <a:pt x="1916" y="1453"/>
                </a:cubicBezTo>
                <a:cubicBezTo>
                  <a:pt x="1929" y="1431"/>
                  <a:pt x="1946" y="1412"/>
                  <a:pt x="1954" y="1388"/>
                </a:cubicBezTo>
                <a:cubicBezTo>
                  <a:pt x="1998" y="1266"/>
                  <a:pt x="1944" y="1122"/>
                  <a:pt x="1890" y="1015"/>
                </a:cubicBezTo>
                <a:cubicBezTo>
                  <a:pt x="1882" y="999"/>
                  <a:pt x="1856" y="1007"/>
                  <a:pt x="1839" y="1003"/>
                </a:cubicBezTo>
                <a:cubicBezTo>
                  <a:pt x="1783" y="1011"/>
                  <a:pt x="1726" y="1014"/>
                  <a:pt x="1672" y="1028"/>
                </a:cubicBezTo>
                <a:cubicBezTo>
                  <a:pt x="1647" y="1035"/>
                  <a:pt x="1520" y="1109"/>
                  <a:pt x="1504" y="1118"/>
                </a:cubicBezTo>
                <a:cubicBezTo>
                  <a:pt x="1442" y="1152"/>
                  <a:pt x="1374" y="1173"/>
                  <a:pt x="1312" y="1208"/>
                </a:cubicBezTo>
                <a:cubicBezTo>
                  <a:pt x="1280" y="1226"/>
                  <a:pt x="1256" y="1258"/>
                  <a:pt x="1222" y="1273"/>
                </a:cubicBezTo>
                <a:cubicBezTo>
                  <a:pt x="1176" y="1294"/>
                  <a:pt x="1069" y="1320"/>
                  <a:pt x="1003" y="1337"/>
                </a:cubicBezTo>
                <a:cubicBezTo>
                  <a:pt x="954" y="1333"/>
                  <a:pt x="733" y="1354"/>
                  <a:pt x="810" y="1221"/>
                </a:cubicBezTo>
                <a:cubicBezTo>
                  <a:pt x="818" y="1207"/>
                  <a:pt x="836" y="1204"/>
                  <a:pt x="849" y="1195"/>
                </a:cubicBezTo>
                <a:cubicBezTo>
                  <a:pt x="1055" y="1207"/>
                  <a:pt x="1249" y="1239"/>
                  <a:pt x="1453" y="1260"/>
                </a:cubicBezTo>
                <a:cubicBezTo>
                  <a:pt x="1470" y="1268"/>
                  <a:pt x="1486" y="1278"/>
                  <a:pt x="1504" y="1285"/>
                </a:cubicBezTo>
                <a:cubicBezTo>
                  <a:pt x="1529" y="1295"/>
                  <a:pt x="1582" y="1311"/>
                  <a:pt x="1582" y="1311"/>
                </a:cubicBezTo>
                <a:cubicBezTo>
                  <a:pt x="1702" y="1306"/>
                  <a:pt x="1892" y="1345"/>
                  <a:pt x="1993" y="1247"/>
                </a:cubicBezTo>
                <a:cubicBezTo>
                  <a:pt x="1989" y="1217"/>
                  <a:pt x="2009" y="1165"/>
                  <a:pt x="1980" y="1157"/>
                </a:cubicBezTo>
                <a:cubicBezTo>
                  <a:pt x="1925" y="1141"/>
                  <a:pt x="1869" y="1183"/>
                  <a:pt x="1813" y="1195"/>
                </a:cubicBezTo>
                <a:cubicBezTo>
                  <a:pt x="1721" y="1215"/>
                  <a:pt x="1637" y="1257"/>
                  <a:pt x="1543" y="1273"/>
                </a:cubicBezTo>
                <a:cubicBezTo>
                  <a:pt x="1479" y="1284"/>
                  <a:pt x="1414" y="1287"/>
                  <a:pt x="1350" y="1298"/>
                </a:cubicBezTo>
                <a:cubicBezTo>
                  <a:pt x="1329" y="1307"/>
                  <a:pt x="1305" y="1311"/>
                  <a:pt x="1286" y="1324"/>
                </a:cubicBezTo>
                <a:cubicBezTo>
                  <a:pt x="1273" y="1333"/>
                  <a:pt x="1275" y="1367"/>
                  <a:pt x="1260" y="1363"/>
                </a:cubicBezTo>
                <a:cubicBezTo>
                  <a:pt x="1241" y="1358"/>
                  <a:pt x="1241" y="1329"/>
                  <a:pt x="1234" y="1311"/>
                </a:cubicBezTo>
                <a:cubicBezTo>
                  <a:pt x="1220" y="1277"/>
                  <a:pt x="1209" y="1242"/>
                  <a:pt x="1196" y="1208"/>
                </a:cubicBezTo>
                <a:cubicBezTo>
                  <a:pt x="1192" y="1174"/>
                  <a:pt x="1180" y="1140"/>
                  <a:pt x="1183" y="1105"/>
                </a:cubicBezTo>
                <a:cubicBezTo>
                  <a:pt x="1185" y="1082"/>
                  <a:pt x="1186" y="1043"/>
                  <a:pt x="1209" y="1041"/>
                </a:cubicBezTo>
                <a:cubicBezTo>
                  <a:pt x="1282" y="1033"/>
                  <a:pt x="1354" y="1069"/>
                  <a:pt x="1427" y="1080"/>
                </a:cubicBezTo>
                <a:cubicBezTo>
                  <a:pt x="1470" y="1086"/>
                  <a:pt x="1513" y="1089"/>
                  <a:pt x="1556" y="1093"/>
                </a:cubicBezTo>
                <a:cubicBezTo>
                  <a:pt x="1590" y="1106"/>
                  <a:pt x="1624" y="1121"/>
                  <a:pt x="1659" y="1131"/>
                </a:cubicBezTo>
                <a:cubicBezTo>
                  <a:pt x="1740" y="1155"/>
                  <a:pt x="1903" y="1195"/>
                  <a:pt x="1903" y="1195"/>
                </a:cubicBezTo>
                <a:cubicBezTo>
                  <a:pt x="1963" y="1231"/>
                  <a:pt x="2025" y="1248"/>
                  <a:pt x="2083" y="1285"/>
                </a:cubicBezTo>
                <a:cubicBezTo>
                  <a:pt x="2126" y="1281"/>
                  <a:pt x="2171" y="1286"/>
                  <a:pt x="2212" y="1273"/>
                </a:cubicBezTo>
                <a:cubicBezTo>
                  <a:pt x="2297" y="1247"/>
                  <a:pt x="2312" y="1176"/>
                  <a:pt x="2340" y="1105"/>
                </a:cubicBezTo>
                <a:cubicBezTo>
                  <a:pt x="2344" y="1007"/>
                  <a:pt x="2342" y="908"/>
                  <a:pt x="2353" y="810"/>
                </a:cubicBezTo>
                <a:cubicBezTo>
                  <a:pt x="2355" y="793"/>
                  <a:pt x="2407" y="672"/>
                  <a:pt x="2417" y="643"/>
                </a:cubicBezTo>
                <a:cubicBezTo>
                  <a:pt x="2289" y="513"/>
                  <a:pt x="2438" y="653"/>
                  <a:pt x="2314" y="565"/>
                </a:cubicBezTo>
                <a:cubicBezTo>
                  <a:pt x="2263" y="529"/>
                  <a:pt x="2238" y="497"/>
                  <a:pt x="2173" y="475"/>
                </a:cubicBezTo>
                <a:cubicBezTo>
                  <a:pt x="2109" y="427"/>
                  <a:pt x="2067" y="423"/>
                  <a:pt x="1993" y="398"/>
                </a:cubicBezTo>
                <a:cubicBezTo>
                  <a:pt x="1942" y="402"/>
                  <a:pt x="1888" y="396"/>
                  <a:pt x="1839" y="411"/>
                </a:cubicBezTo>
                <a:cubicBezTo>
                  <a:pt x="1812" y="419"/>
                  <a:pt x="1794" y="444"/>
                  <a:pt x="1774" y="463"/>
                </a:cubicBezTo>
                <a:cubicBezTo>
                  <a:pt x="1730" y="504"/>
                  <a:pt x="1689" y="548"/>
                  <a:pt x="1646" y="591"/>
                </a:cubicBezTo>
                <a:cubicBezTo>
                  <a:pt x="1319" y="918"/>
                  <a:pt x="1641" y="535"/>
                  <a:pt x="1389" y="848"/>
                </a:cubicBezTo>
                <a:cubicBezTo>
                  <a:pt x="1359" y="885"/>
                  <a:pt x="1301" y="903"/>
                  <a:pt x="1260" y="925"/>
                </a:cubicBezTo>
                <a:cubicBezTo>
                  <a:pt x="1177" y="971"/>
                  <a:pt x="1212" y="962"/>
                  <a:pt x="1119" y="1003"/>
                </a:cubicBezTo>
                <a:cubicBezTo>
                  <a:pt x="1060" y="1029"/>
                  <a:pt x="989" y="1028"/>
                  <a:pt x="926" y="1041"/>
                </a:cubicBezTo>
                <a:cubicBezTo>
                  <a:pt x="762" y="1027"/>
                  <a:pt x="745" y="1062"/>
                  <a:pt x="720" y="913"/>
                </a:cubicBezTo>
                <a:cubicBezTo>
                  <a:pt x="1000" y="883"/>
                  <a:pt x="1276" y="868"/>
                  <a:pt x="1556" y="848"/>
                </a:cubicBezTo>
                <a:cubicBezTo>
                  <a:pt x="1659" y="857"/>
                  <a:pt x="1770" y="832"/>
                  <a:pt x="1864" y="874"/>
                </a:cubicBezTo>
                <a:cubicBezTo>
                  <a:pt x="1900" y="890"/>
                  <a:pt x="1865" y="953"/>
                  <a:pt x="1877" y="990"/>
                </a:cubicBezTo>
                <a:cubicBezTo>
                  <a:pt x="1882" y="1005"/>
                  <a:pt x="1960" y="1061"/>
                  <a:pt x="1967" y="1067"/>
                </a:cubicBezTo>
                <a:cubicBezTo>
                  <a:pt x="2019" y="1063"/>
                  <a:pt x="2072" y="1068"/>
                  <a:pt x="2122" y="1054"/>
                </a:cubicBezTo>
                <a:cubicBezTo>
                  <a:pt x="2137" y="1050"/>
                  <a:pt x="2135" y="1025"/>
                  <a:pt x="2147" y="1015"/>
                </a:cubicBezTo>
                <a:cubicBezTo>
                  <a:pt x="2158" y="1007"/>
                  <a:pt x="2173" y="1007"/>
                  <a:pt x="2186" y="1003"/>
                </a:cubicBezTo>
                <a:cubicBezTo>
                  <a:pt x="2417" y="1028"/>
                  <a:pt x="2489" y="1033"/>
                  <a:pt x="2674" y="1080"/>
                </a:cubicBezTo>
                <a:cubicBezTo>
                  <a:pt x="2717" y="1071"/>
                  <a:pt x="2783" y="1093"/>
                  <a:pt x="2803" y="1054"/>
                </a:cubicBezTo>
                <a:cubicBezTo>
                  <a:pt x="2834" y="992"/>
                  <a:pt x="2796" y="917"/>
                  <a:pt x="2790" y="848"/>
                </a:cubicBezTo>
                <a:cubicBezTo>
                  <a:pt x="2779" y="714"/>
                  <a:pt x="2710" y="606"/>
                  <a:pt x="2572" y="578"/>
                </a:cubicBezTo>
                <a:cubicBezTo>
                  <a:pt x="2516" y="582"/>
                  <a:pt x="2459" y="581"/>
                  <a:pt x="2404" y="591"/>
                </a:cubicBezTo>
                <a:cubicBezTo>
                  <a:pt x="2389" y="594"/>
                  <a:pt x="2380" y="610"/>
                  <a:pt x="2366" y="617"/>
                </a:cubicBezTo>
                <a:cubicBezTo>
                  <a:pt x="2345" y="627"/>
                  <a:pt x="2324" y="635"/>
                  <a:pt x="2302" y="643"/>
                </a:cubicBezTo>
                <a:cubicBezTo>
                  <a:pt x="2175" y="688"/>
                  <a:pt x="2057" y="742"/>
                  <a:pt x="1929" y="784"/>
                </a:cubicBezTo>
                <a:cubicBezTo>
                  <a:pt x="1900" y="794"/>
                  <a:pt x="1869" y="791"/>
                  <a:pt x="1839" y="797"/>
                </a:cubicBezTo>
                <a:cubicBezTo>
                  <a:pt x="1804" y="804"/>
                  <a:pt x="1771" y="818"/>
                  <a:pt x="1736" y="823"/>
                </a:cubicBezTo>
                <a:cubicBezTo>
                  <a:pt x="1655" y="835"/>
                  <a:pt x="1492" y="848"/>
                  <a:pt x="1492" y="848"/>
                </a:cubicBezTo>
                <a:cubicBezTo>
                  <a:pt x="1350" y="844"/>
                  <a:pt x="1208" y="851"/>
                  <a:pt x="1067" y="835"/>
                </a:cubicBezTo>
                <a:cubicBezTo>
                  <a:pt x="1054" y="833"/>
                  <a:pt x="1054" y="810"/>
                  <a:pt x="1054" y="797"/>
                </a:cubicBezTo>
                <a:cubicBezTo>
                  <a:pt x="1054" y="709"/>
                  <a:pt x="1056" y="726"/>
                  <a:pt x="1119" y="694"/>
                </a:cubicBezTo>
                <a:cubicBezTo>
                  <a:pt x="1235" y="705"/>
                  <a:pt x="1354" y="703"/>
                  <a:pt x="1466" y="733"/>
                </a:cubicBezTo>
                <a:cubicBezTo>
                  <a:pt x="1520" y="748"/>
                  <a:pt x="1568" y="781"/>
                  <a:pt x="1620" y="797"/>
                </a:cubicBezTo>
                <a:cubicBezTo>
                  <a:pt x="1662" y="810"/>
                  <a:pt x="1706" y="814"/>
                  <a:pt x="1749" y="823"/>
                </a:cubicBezTo>
                <a:cubicBezTo>
                  <a:pt x="1792" y="832"/>
                  <a:pt x="1877" y="848"/>
                  <a:pt x="1877" y="848"/>
                </a:cubicBezTo>
                <a:cubicBezTo>
                  <a:pt x="2042" y="835"/>
                  <a:pt x="2189" y="797"/>
                  <a:pt x="2353" y="784"/>
                </a:cubicBezTo>
                <a:cubicBezTo>
                  <a:pt x="2460" y="729"/>
                  <a:pt x="2420" y="680"/>
                  <a:pt x="2404" y="540"/>
                </a:cubicBezTo>
                <a:cubicBezTo>
                  <a:pt x="2404" y="537"/>
                  <a:pt x="2381" y="465"/>
                  <a:pt x="2379" y="463"/>
                </a:cubicBezTo>
                <a:cubicBezTo>
                  <a:pt x="2348" y="426"/>
                  <a:pt x="2324" y="365"/>
                  <a:pt x="2276" y="360"/>
                </a:cubicBezTo>
                <a:cubicBezTo>
                  <a:pt x="2237" y="356"/>
                  <a:pt x="2199" y="351"/>
                  <a:pt x="2160" y="347"/>
                </a:cubicBezTo>
                <a:cubicBezTo>
                  <a:pt x="2104" y="360"/>
                  <a:pt x="2047" y="367"/>
                  <a:pt x="1993" y="385"/>
                </a:cubicBezTo>
                <a:cubicBezTo>
                  <a:pt x="1856" y="431"/>
                  <a:pt x="1763" y="553"/>
                  <a:pt x="1659" y="643"/>
                </a:cubicBezTo>
                <a:cubicBezTo>
                  <a:pt x="1543" y="743"/>
                  <a:pt x="1383" y="812"/>
                  <a:pt x="1234" y="835"/>
                </a:cubicBezTo>
                <a:cubicBezTo>
                  <a:pt x="1170" y="857"/>
                  <a:pt x="1146" y="832"/>
                  <a:pt x="1093" y="797"/>
                </a:cubicBezTo>
                <a:cubicBezTo>
                  <a:pt x="1471" y="779"/>
                  <a:pt x="1846" y="740"/>
                  <a:pt x="2224" y="758"/>
                </a:cubicBezTo>
                <a:cubicBezTo>
                  <a:pt x="2260" y="1005"/>
                  <a:pt x="2316" y="1221"/>
                  <a:pt x="2417" y="1453"/>
                </a:cubicBezTo>
                <a:cubicBezTo>
                  <a:pt x="2452" y="1533"/>
                  <a:pt x="2483" y="1597"/>
                  <a:pt x="2546" y="1658"/>
                </a:cubicBezTo>
                <a:cubicBezTo>
                  <a:pt x="2563" y="1650"/>
                  <a:pt x="2586" y="1648"/>
                  <a:pt x="2597" y="1633"/>
                </a:cubicBezTo>
                <a:cubicBezTo>
                  <a:pt x="2610" y="1615"/>
                  <a:pt x="2604" y="1589"/>
                  <a:pt x="2610" y="1568"/>
                </a:cubicBezTo>
                <a:cubicBezTo>
                  <a:pt x="2617" y="1542"/>
                  <a:pt x="2627" y="1517"/>
                  <a:pt x="2636" y="1491"/>
                </a:cubicBezTo>
                <a:cubicBezTo>
                  <a:pt x="2649" y="1390"/>
                  <a:pt x="2669" y="1295"/>
                  <a:pt x="2687" y="1195"/>
                </a:cubicBezTo>
                <a:cubicBezTo>
                  <a:pt x="2709" y="1076"/>
                  <a:pt x="2713" y="964"/>
                  <a:pt x="2752" y="848"/>
                </a:cubicBezTo>
                <a:cubicBezTo>
                  <a:pt x="2748" y="784"/>
                  <a:pt x="2749" y="719"/>
                  <a:pt x="2739" y="655"/>
                </a:cubicBezTo>
                <a:cubicBezTo>
                  <a:pt x="2730" y="600"/>
                  <a:pt x="2656" y="493"/>
                  <a:pt x="2623" y="450"/>
                </a:cubicBezTo>
                <a:cubicBezTo>
                  <a:pt x="2602" y="386"/>
                  <a:pt x="2567" y="380"/>
                  <a:pt x="2507" y="360"/>
                </a:cubicBezTo>
                <a:cubicBezTo>
                  <a:pt x="2484" y="375"/>
                  <a:pt x="2434" y="407"/>
                  <a:pt x="2417" y="424"/>
                </a:cubicBezTo>
                <a:cubicBezTo>
                  <a:pt x="2402" y="439"/>
                  <a:pt x="2395" y="461"/>
                  <a:pt x="2379" y="475"/>
                </a:cubicBezTo>
                <a:cubicBezTo>
                  <a:pt x="2334" y="517"/>
                  <a:pt x="2284" y="552"/>
                  <a:pt x="2237" y="591"/>
                </a:cubicBezTo>
                <a:cubicBezTo>
                  <a:pt x="2216" y="608"/>
                  <a:pt x="2063" y="659"/>
                  <a:pt x="2044" y="668"/>
                </a:cubicBezTo>
                <a:cubicBezTo>
                  <a:pt x="2021" y="678"/>
                  <a:pt x="2002" y="695"/>
                  <a:pt x="1980" y="707"/>
                </a:cubicBezTo>
                <a:cubicBezTo>
                  <a:pt x="1833" y="785"/>
                  <a:pt x="1762" y="790"/>
                  <a:pt x="1697" y="951"/>
                </a:cubicBezTo>
                <a:cubicBezTo>
                  <a:pt x="1693" y="1002"/>
                  <a:pt x="1684" y="1053"/>
                  <a:pt x="1684" y="1105"/>
                </a:cubicBezTo>
                <a:cubicBezTo>
                  <a:pt x="1684" y="1295"/>
                  <a:pt x="1759" y="1523"/>
                  <a:pt x="1607" y="1671"/>
                </a:cubicBezTo>
                <a:cubicBezTo>
                  <a:pt x="1585" y="1737"/>
                  <a:pt x="1524" y="1909"/>
                  <a:pt x="1479" y="1954"/>
                </a:cubicBezTo>
                <a:cubicBezTo>
                  <a:pt x="1425" y="2008"/>
                  <a:pt x="1451" y="1978"/>
                  <a:pt x="1402" y="2044"/>
                </a:cubicBezTo>
                <a:cubicBezTo>
                  <a:pt x="1380" y="1988"/>
                  <a:pt x="1357" y="1933"/>
                  <a:pt x="1337" y="1877"/>
                </a:cubicBezTo>
                <a:cubicBezTo>
                  <a:pt x="1322" y="1835"/>
                  <a:pt x="1319" y="1788"/>
                  <a:pt x="1299" y="1748"/>
                </a:cubicBezTo>
                <a:cubicBezTo>
                  <a:pt x="1280" y="1710"/>
                  <a:pt x="1245" y="1681"/>
                  <a:pt x="1222" y="1645"/>
                </a:cubicBezTo>
                <a:cubicBezTo>
                  <a:pt x="1202" y="1613"/>
                  <a:pt x="1188" y="1577"/>
                  <a:pt x="1170" y="1543"/>
                </a:cubicBezTo>
                <a:cubicBezTo>
                  <a:pt x="1154" y="1513"/>
                  <a:pt x="1134" y="1484"/>
                  <a:pt x="1119" y="1453"/>
                </a:cubicBezTo>
                <a:cubicBezTo>
                  <a:pt x="1113" y="1441"/>
                  <a:pt x="1093" y="1411"/>
                  <a:pt x="1106" y="1414"/>
                </a:cubicBezTo>
                <a:cubicBezTo>
                  <a:pt x="1191" y="1430"/>
                  <a:pt x="1249" y="1550"/>
                  <a:pt x="1299" y="1607"/>
                </a:cubicBezTo>
                <a:cubicBezTo>
                  <a:pt x="1345" y="1659"/>
                  <a:pt x="1414" y="1675"/>
                  <a:pt x="1479" y="1697"/>
                </a:cubicBezTo>
                <a:cubicBezTo>
                  <a:pt x="1685" y="1690"/>
                  <a:pt x="1790" y="1738"/>
                  <a:pt x="1929" y="1645"/>
                </a:cubicBezTo>
                <a:cubicBezTo>
                  <a:pt x="1965" y="1467"/>
                  <a:pt x="1926" y="1679"/>
                  <a:pt x="1954" y="1285"/>
                </a:cubicBezTo>
                <a:cubicBezTo>
                  <a:pt x="1960" y="1200"/>
                  <a:pt x="1994" y="1141"/>
                  <a:pt x="2019" y="1067"/>
                </a:cubicBezTo>
                <a:cubicBezTo>
                  <a:pt x="2004" y="1228"/>
                  <a:pt x="1988" y="1417"/>
                  <a:pt x="2057" y="1568"/>
                </a:cubicBezTo>
                <a:cubicBezTo>
                  <a:pt x="2069" y="1593"/>
                  <a:pt x="2093" y="1610"/>
                  <a:pt x="2109" y="1633"/>
                </a:cubicBezTo>
                <a:cubicBezTo>
                  <a:pt x="2123" y="1653"/>
                  <a:pt x="2128" y="1681"/>
                  <a:pt x="2147" y="1697"/>
                </a:cubicBezTo>
                <a:cubicBezTo>
                  <a:pt x="2197" y="1741"/>
                  <a:pt x="2337" y="1757"/>
                  <a:pt x="2404" y="1774"/>
                </a:cubicBezTo>
                <a:cubicBezTo>
                  <a:pt x="2382" y="1829"/>
                  <a:pt x="2365" y="1887"/>
                  <a:pt x="2340" y="1941"/>
                </a:cubicBezTo>
                <a:cubicBezTo>
                  <a:pt x="2324" y="1976"/>
                  <a:pt x="2300" y="2007"/>
                  <a:pt x="2289" y="2044"/>
                </a:cubicBezTo>
                <a:cubicBezTo>
                  <a:pt x="2257" y="2156"/>
                  <a:pt x="2275" y="2105"/>
                  <a:pt x="2237" y="2198"/>
                </a:cubicBezTo>
                <a:cubicBezTo>
                  <a:pt x="2233" y="2237"/>
                  <a:pt x="2224" y="2275"/>
                  <a:pt x="2224" y="2314"/>
                </a:cubicBezTo>
                <a:cubicBezTo>
                  <a:pt x="2224" y="2332"/>
                  <a:pt x="2227" y="2380"/>
                  <a:pt x="2237" y="2365"/>
                </a:cubicBezTo>
                <a:cubicBezTo>
                  <a:pt x="2254" y="2340"/>
                  <a:pt x="2241" y="2304"/>
                  <a:pt x="2250" y="2275"/>
                </a:cubicBezTo>
                <a:cubicBezTo>
                  <a:pt x="2254" y="2260"/>
                  <a:pt x="2267" y="2250"/>
                  <a:pt x="2276" y="2237"/>
                </a:cubicBezTo>
                <a:cubicBezTo>
                  <a:pt x="2284" y="2207"/>
                  <a:pt x="2306" y="2178"/>
                  <a:pt x="2302" y="2147"/>
                </a:cubicBezTo>
                <a:cubicBezTo>
                  <a:pt x="2293" y="2067"/>
                  <a:pt x="2246" y="2036"/>
                  <a:pt x="2186" y="1993"/>
                </a:cubicBezTo>
                <a:cubicBezTo>
                  <a:pt x="2104" y="1935"/>
                  <a:pt x="2009" y="1880"/>
                  <a:pt x="1916" y="1838"/>
                </a:cubicBezTo>
                <a:cubicBezTo>
                  <a:pt x="1891" y="1827"/>
                  <a:pt x="1806" y="1816"/>
                  <a:pt x="1787" y="1813"/>
                </a:cubicBezTo>
                <a:cubicBezTo>
                  <a:pt x="1766" y="1817"/>
                  <a:pt x="1740" y="1811"/>
                  <a:pt x="1723" y="1825"/>
                </a:cubicBezTo>
                <a:cubicBezTo>
                  <a:pt x="1709" y="1836"/>
                  <a:pt x="1713" y="1859"/>
                  <a:pt x="1710" y="1877"/>
                </a:cubicBezTo>
                <a:cubicBezTo>
                  <a:pt x="1694" y="1978"/>
                  <a:pt x="1707" y="1992"/>
                  <a:pt x="1672" y="2083"/>
                </a:cubicBezTo>
                <a:cubicBezTo>
                  <a:pt x="1640" y="2168"/>
                  <a:pt x="1530" y="2327"/>
                  <a:pt x="1466" y="2391"/>
                </a:cubicBezTo>
                <a:cubicBezTo>
                  <a:pt x="1457" y="2378"/>
                  <a:pt x="1442" y="2368"/>
                  <a:pt x="1440" y="2353"/>
                </a:cubicBezTo>
                <a:cubicBezTo>
                  <a:pt x="1430" y="2252"/>
                  <a:pt x="1442" y="2272"/>
                  <a:pt x="1504" y="2237"/>
                </a:cubicBezTo>
                <a:cubicBezTo>
                  <a:pt x="1604" y="2181"/>
                  <a:pt x="1534" y="2203"/>
                  <a:pt x="1659" y="2185"/>
                </a:cubicBezTo>
                <a:cubicBezTo>
                  <a:pt x="1745" y="2158"/>
                  <a:pt x="1798" y="2163"/>
                  <a:pt x="1890" y="2173"/>
                </a:cubicBezTo>
                <a:cubicBezTo>
                  <a:pt x="1928" y="2223"/>
                  <a:pt x="1934" y="2257"/>
                  <a:pt x="1993" y="2275"/>
                </a:cubicBezTo>
                <a:cubicBezTo>
                  <a:pt x="2074" y="2356"/>
                  <a:pt x="2157" y="2325"/>
                  <a:pt x="2263" y="2314"/>
                </a:cubicBezTo>
                <a:cubicBezTo>
                  <a:pt x="2325" y="2293"/>
                  <a:pt x="2338" y="2259"/>
                  <a:pt x="2353" y="2198"/>
                </a:cubicBezTo>
                <a:cubicBezTo>
                  <a:pt x="2374" y="1881"/>
                  <a:pt x="2370" y="2069"/>
                  <a:pt x="2340" y="1633"/>
                </a:cubicBezTo>
                <a:cubicBezTo>
                  <a:pt x="2337" y="1594"/>
                  <a:pt x="2293" y="1489"/>
                  <a:pt x="2276" y="1478"/>
                </a:cubicBezTo>
                <a:cubicBezTo>
                  <a:pt x="2233" y="1451"/>
                  <a:pt x="2202" y="1416"/>
                  <a:pt x="2160" y="1388"/>
                </a:cubicBezTo>
                <a:cubicBezTo>
                  <a:pt x="2126" y="1397"/>
                  <a:pt x="2090" y="1401"/>
                  <a:pt x="2057" y="1414"/>
                </a:cubicBezTo>
                <a:cubicBezTo>
                  <a:pt x="2034" y="1423"/>
                  <a:pt x="2015" y="1442"/>
                  <a:pt x="1993" y="1453"/>
                </a:cubicBezTo>
                <a:cubicBezTo>
                  <a:pt x="1981" y="1459"/>
                  <a:pt x="1967" y="1461"/>
                  <a:pt x="1954" y="1465"/>
                </a:cubicBezTo>
                <a:cubicBezTo>
                  <a:pt x="1916" y="1495"/>
                  <a:pt x="1877" y="1525"/>
                  <a:pt x="1839" y="1555"/>
                </a:cubicBezTo>
                <a:cubicBezTo>
                  <a:pt x="1836" y="1557"/>
                  <a:pt x="1749" y="1607"/>
                  <a:pt x="1736" y="1620"/>
                </a:cubicBezTo>
                <a:cubicBezTo>
                  <a:pt x="1721" y="1635"/>
                  <a:pt x="1713" y="1657"/>
                  <a:pt x="1697" y="1671"/>
                </a:cubicBezTo>
                <a:cubicBezTo>
                  <a:pt x="1662" y="1700"/>
                  <a:pt x="1611" y="1712"/>
                  <a:pt x="1582" y="1748"/>
                </a:cubicBezTo>
                <a:cubicBezTo>
                  <a:pt x="1537" y="1804"/>
                  <a:pt x="1502" y="1854"/>
                  <a:pt x="1466" y="1915"/>
                </a:cubicBezTo>
                <a:cubicBezTo>
                  <a:pt x="1450" y="1994"/>
                  <a:pt x="1437" y="2027"/>
                  <a:pt x="1466" y="2121"/>
                </a:cubicBezTo>
                <a:cubicBezTo>
                  <a:pt x="1470" y="2136"/>
                  <a:pt x="1492" y="2137"/>
                  <a:pt x="1504" y="2147"/>
                </a:cubicBezTo>
                <a:cubicBezTo>
                  <a:pt x="1560" y="2193"/>
                  <a:pt x="1533" y="2190"/>
                  <a:pt x="1607" y="2237"/>
                </a:cubicBezTo>
                <a:cubicBezTo>
                  <a:pt x="1741" y="2323"/>
                  <a:pt x="1883" y="2390"/>
                  <a:pt x="2032" y="2443"/>
                </a:cubicBezTo>
                <a:cubicBezTo>
                  <a:pt x="2114" y="2472"/>
                  <a:pt x="2190" y="2523"/>
                  <a:pt x="2276" y="2533"/>
                </a:cubicBezTo>
                <a:cubicBezTo>
                  <a:pt x="2345" y="2541"/>
                  <a:pt x="2482" y="2558"/>
                  <a:pt x="2482" y="2558"/>
                </a:cubicBezTo>
                <a:cubicBezTo>
                  <a:pt x="2559" y="2554"/>
                  <a:pt x="2637" y="2559"/>
                  <a:pt x="2713" y="2545"/>
                </a:cubicBezTo>
                <a:cubicBezTo>
                  <a:pt x="2752" y="2538"/>
                  <a:pt x="2776" y="2445"/>
                  <a:pt x="2790" y="2417"/>
                </a:cubicBezTo>
                <a:cubicBezTo>
                  <a:pt x="2781" y="2306"/>
                  <a:pt x="2768" y="2195"/>
                  <a:pt x="2764" y="2083"/>
                </a:cubicBezTo>
                <a:cubicBezTo>
                  <a:pt x="2756" y="1873"/>
                  <a:pt x="2791" y="1659"/>
                  <a:pt x="2752" y="1453"/>
                </a:cubicBezTo>
                <a:cubicBezTo>
                  <a:pt x="2745" y="1418"/>
                  <a:pt x="2683" y="1469"/>
                  <a:pt x="2649" y="1478"/>
                </a:cubicBezTo>
                <a:cubicBezTo>
                  <a:pt x="2529" y="1510"/>
                  <a:pt x="2720" y="1469"/>
                  <a:pt x="2546" y="1504"/>
                </a:cubicBezTo>
                <a:cubicBezTo>
                  <a:pt x="2453" y="1550"/>
                  <a:pt x="2537" y="1514"/>
                  <a:pt x="2430" y="1543"/>
                </a:cubicBezTo>
                <a:cubicBezTo>
                  <a:pt x="2404" y="1550"/>
                  <a:pt x="2379" y="1560"/>
                  <a:pt x="2353" y="1568"/>
                </a:cubicBezTo>
                <a:cubicBezTo>
                  <a:pt x="2340" y="1572"/>
                  <a:pt x="2314" y="1581"/>
                  <a:pt x="2314" y="1581"/>
                </a:cubicBezTo>
                <a:cubicBezTo>
                  <a:pt x="2241" y="1630"/>
                  <a:pt x="2177" y="1677"/>
                  <a:pt x="2096" y="1710"/>
                </a:cubicBezTo>
                <a:cubicBezTo>
                  <a:pt x="1866" y="1697"/>
                  <a:pt x="1837" y="1754"/>
                  <a:pt x="1774" y="1568"/>
                </a:cubicBezTo>
                <a:cubicBezTo>
                  <a:pt x="1831" y="1381"/>
                  <a:pt x="1778" y="1493"/>
                  <a:pt x="1890" y="1350"/>
                </a:cubicBezTo>
                <a:cubicBezTo>
                  <a:pt x="1913" y="1321"/>
                  <a:pt x="1927" y="1285"/>
                  <a:pt x="1954" y="1260"/>
                </a:cubicBezTo>
                <a:cubicBezTo>
                  <a:pt x="2029" y="1191"/>
                  <a:pt x="2107" y="1181"/>
                  <a:pt x="2199" y="1144"/>
                </a:cubicBezTo>
                <a:cubicBezTo>
                  <a:pt x="2260" y="1120"/>
                  <a:pt x="2317" y="1088"/>
                  <a:pt x="2379" y="1067"/>
                </a:cubicBezTo>
                <a:cubicBezTo>
                  <a:pt x="2544" y="1012"/>
                  <a:pt x="2723" y="999"/>
                  <a:pt x="2893" y="964"/>
                </a:cubicBezTo>
                <a:cubicBezTo>
                  <a:pt x="2909" y="820"/>
                  <a:pt x="2928" y="682"/>
                  <a:pt x="2957" y="540"/>
                </a:cubicBezTo>
                <a:cubicBezTo>
                  <a:pt x="2924" y="453"/>
                  <a:pt x="2922" y="463"/>
                  <a:pt x="2829" y="450"/>
                </a:cubicBezTo>
                <a:cubicBezTo>
                  <a:pt x="2760" y="440"/>
                  <a:pt x="2623" y="424"/>
                  <a:pt x="2623" y="424"/>
                </a:cubicBezTo>
                <a:cubicBezTo>
                  <a:pt x="2521" y="398"/>
                  <a:pt x="2414" y="404"/>
                  <a:pt x="2314" y="437"/>
                </a:cubicBezTo>
                <a:cubicBezTo>
                  <a:pt x="2207" y="522"/>
                  <a:pt x="2269" y="469"/>
                  <a:pt x="2134" y="604"/>
                </a:cubicBezTo>
                <a:cubicBezTo>
                  <a:pt x="2119" y="619"/>
                  <a:pt x="2097" y="627"/>
                  <a:pt x="2083" y="643"/>
                </a:cubicBezTo>
                <a:cubicBezTo>
                  <a:pt x="2071" y="656"/>
                  <a:pt x="2014" y="740"/>
                  <a:pt x="1993" y="771"/>
                </a:cubicBezTo>
                <a:cubicBezTo>
                  <a:pt x="1963" y="816"/>
                  <a:pt x="1876" y="826"/>
                  <a:pt x="1826" y="835"/>
                </a:cubicBezTo>
                <a:cubicBezTo>
                  <a:pt x="1730" y="826"/>
                  <a:pt x="1665" y="842"/>
                  <a:pt x="1633" y="745"/>
                </a:cubicBezTo>
                <a:cubicBezTo>
                  <a:pt x="1643" y="668"/>
                  <a:pt x="1659" y="602"/>
                  <a:pt x="1672" y="527"/>
                </a:cubicBezTo>
                <a:cubicBezTo>
                  <a:pt x="1657" y="333"/>
                  <a:pt x="1677" y="413"/>
                  <a:pt x="1633" y="283"/>
                </a:cubicBezTo>
                <a:cubicBezTo>
                  <a:pt x="1629" y="270"/>
                  <a:pt x="1607" y="274"/>
                  <a:pt x="1594" y="270"/>
                </a:cubicBezTo>
                <a:cubicBezTo>
                  <a:pt x="1551" y="227"/>
                  <a:pt x="1503" y="162"/>
                  <a:pt x="1453" y="128"/>
                </a:cubicBezTo>
                <a:cubicBezTo>
                  <a:pt x="1407" y="234"/>
                  <a:pt x="1398" y="290"/>
                  <a:pt x="1376" y="398"/>
                </a:cubicBezTo>
                <a:cubicBezTo>
                  <a:pt x="1385" y="505"/>
                  <a:pt x="1384" y="614"/>
                  <a:pt x="1402" y="720"/>
                </a:cubicBezTo>
                <a:cubicBezTo>
                  <a:pt x="1410" y="765"/>
                  <a:pt x="1453" y="848"/>
                  <a:pt x="1453" y="848"/>
                </a:cubicBezTo>
                <a:cubicBezTo>
                  <a:pt x="1458" y="1007"/>
                  <a:pt x="1438" y="1201"/>
                  <a:pt x="1492" y="1363"/>
                </a:cubicBezTo>
                <a:cubicBezTo>
                  <a:pt x="1483" y="1487"/>
                  <a:pt x="1523" y="1609"/>
                  <a:pt x="1389" y="1543"/>
                </a:cubicBezTo>
                <a:cubicBezTo>
                  <a:pt x="1354" y="1335"/>
                  <a:pt x="1420" y="1169"/>
                  <a:pt x="1530" y="1003"/>
                </a:cubicBezTo>
                <a:cubicBezTo>
                  <a:pt x="1552" y="969"/>
                  <a:pt x="1565" y="929"/>
                  <a:pt x="1594" y="900"/>
                </a:cubicBezTo>
                <a:cubicBezTo>
                  <a:pt x="1657" y="837"/>
                  <a:pt x="1732" y="789"/>
                  <a:pt x="1800" y="733"/>
                </a:cubicBezTo>
                <a:cubicBezTo>
                  <a:pt x="1853" y="690"/>
                  <a:pt x="1970" y="584"/>
                  <a:pt x="2019" y="565"/>
                </a:cubicBezTo>
                <a:cubicBezTo>
                  <a:pt x="2098" y="534"/>
                  <a:pt x="2064" y="553"/>
                  <a:pt x="2122" y="514"/>
                </a:cubicBezTo>
                <a:cubicBezTo>
                  <a:pt x="2130" y="501"/>
                  <a:pt x="2143" y="490"/>
                  <a:pt x="2147" y="475"/>
                </a:cubicBezTo>
                <a:cubicBezTo>
                  <a:pt x="2156" y="446"/>
                  <a:pt x="2132" y="374"/>
                  <a:pt x="2160" y="385"/>
                </a:cubicBezTo>
                <a:cubicBezTo>
                  <a:pt x="2199" y="401"/>
                  <a:pt x="2193" y="463"/>
                  <a:pt x="2212" y="501"/>
                </a:cubicBezTo>
                <a:cubicBezTo>
                  <a:pt x="2227" y="532"/>
                  <a:pt x="2246" y="561"/>
                  <a:pt x="2263" y="591"/>
                </a:cubicBezTo>
                <a:cubicBezTo>
                  <a:pt x="2267" y="621"/>
                  <a:pt x="2267" y="652"/>
                  <a:pt x="2276" y="681"/>
                </a:cubicBezTo>
                <a:cubicBezTo>
                  <a:pt x="2281" y="696"/>
                  <a:pt x="2296" y="706"/>
                  <a:pt x="2302" y="720"/>
                </a:cubicBezTo>
                <a:cubicBezTo>
                  <a:pt x="2309" y="736"/>
                  <a:pt x="2310" y="754"/>
                  <a:pt x="2314" y="771"/>
                </a:cubicBezTo>
                <a:cubicBezTo>
                  <a:pt x="2304" y="905"/>
                  <a:pt x="2322" y="945"/>
                  <a:pt x="2237" y="1028"/>
                </a:cubicBezTo>
                <a:cubicBezTo>
                  <a:pt x="2224" y="1054"/>
                  <a:pt x="2214" y="1080"/>
                  <a:pt x="2199" y="1105"/>
                </a:cubicBezTo>
                <a:cubicBezTo>
                  <a:pt x="2188" y="1124"/>
                  <a:pt x="2171" y="1138"/>
                  <a:pt x="2160" y="1157"/>
                </a:cubicBezTo>
                <a:cubicBezTo>
                  <a:pt x="2125" y="1218"/>
                  <a:pt x="2105" y="1293"/>
                  <a:pt x="2044" y="1337"/>
                </a:cubicBezTo>
                <a:cubicBezTo>
                  <a:pt x="2029" y="1348"/>
                  <a:pt x="2009" y="1352"/>
                  <a:pt x="1993" y="1363"/>
                </a:cubicBezTo>
                <a:cubicBezTo>
                  <a:pt x="1978" y="1374"/>
                  <a:pt x="1969" y="1391"/>
                  <a:pt x="1954" y="1401"/>
                </a:cubicBezTo>
                <a:cubicBezTo>
                  <a:pt x="1932" y="1416"/>
                  <a:pt x="1850" y="1425"/>
                  <a:pt x="1839" y="1427"/>
                </a:cubicBezTo>
                <a:cubicBezTo>
                  <a:pt x="1785" y="1423"/>
                  <a:pt x="1656" y="1440"/>
                  <a:pt x="1594" y="1388"/>
                </a:cubicBezTo>
                <a:cubicBezTo>
                  <a:pt x="1582" y="1378"/>
                  <a:pt x="1583" y="1355"/>
                  <a:pt x="1569" y="1350"/>
                </a:cubicBezTo>
                <a:cubicBezTo>
                  <a:pt x="1524" y="1333"/>
                  <a:pt x="1474" y="1334"/>
                  <a:pt x="1427" y="1324"/>
                </a:cubicBezTo>
                <a:cubicBezTo>
                  <a:pt x="1295" y="1296"/>
                  <a:pt x="1175" y="1246"/>
                  <a:pt x="1042" y="1221"/>
                </a:cubicBezTo>
                <a:cubicBezTo>
                  <a:pt x="849" y="1147"/>
                  <a:pt x="931" y="1176"/>
                  <a:pt x="797" y="1131"/>
                </a:cubicBezTo>
                <a:cubicBezTo>
                  <a:pt x="820" y="1200"/>
                  <a:pt x="826" y="1269"/>
                  <a:pt x="849" y="1337"/>
                </a:cubicBezTo>
                <a:cubicBezTo>
                  <a:pt x="840" y="1384"/>
                  <a:pt x="839" y="1433"/>
                  <a:pt x="823" y="1478"/>
                </a:cubicBezTo>
                <a:cubicBezTo>
                  <a:pt x="813" y="1507"/>
                  <a:pt x="786" y="1527"/>
                  <a:pt x="772" y="1555"/>
                </a:cubicBezTo>
                <a:cubicBezTo>
                  <a:pt x="748" y="1604"/>
                  <a:pt x="733" y="1644"/>
                  <a:pt x="720" y="1697"/>
                </a:cubicBezTo>
                <a:cubicBezTo>
                  <a:pt x="805" y="1754"/>
                  <a:pt x="925" y="1690"/>
                  <a:pt x="1016" y="1658"/>
                </a:cubicBezTo>
                <a:cubicBezTo>
                  <a:pt x="1163" y="1606"/>
                  <a:pt x="1331" y="1528"/>
                  <a:pt x="1440" y="1414"/>
                </a:cubicBezTo>
                <a:cubicBezTo>
                  <a:pt x="1490" y="1361"/>
                  <a:pt x="1554" y="1314"/>
                  <a:pt x="1582" y="1247"/>
                </a:cubicBezTo>
                <a:cubicBezTo>
                  <a:pt x="1621" y="1155"/>
                  <a:pt x="1622" y="1163"/>
                  <a:pt x="1646" y="1067"/>
                </a:cubicBezTo>
                <a:cubicBezTo>
                  <a:pt x="1680" y="934"/>
                  <a:pt x="1684" y="784"/>
                  <a:pt x="1839" y="745"/>
                </a:cubicBezTo>
                <a:cubicBezTo>
                  <a:pt x="1951" y="761"/>
                  <a:pt x="1957" y="755"/>
                  <a:pt x="1993" y="861"/>
                </a:cubicBezTo>
                <a:cubicBezTo>
                  <a:pt x="2000" y="883"/>
                  <a:pt x="2036" y="877"/>
                  <a:pt x="2057" y="887"/>
                </a:cubicBezTo>
                <a:cubicBezTo>
                  <a:pt x="2092" y="903"/>
                  <a:pt x="2123" y="930"/>
                  <a:pt x="2160" y="938"/>
                </a:cubicBezTo>
                <a:cubicBezTo>
                  <a:pt x="2244" y="956"/>
                  <a:pt x="2331" y="956"/>
                  <a:pt x="2417" y="964"/>
                </a:cubicBezTo>
                <a:cubicBezTo>
                  <a:pt x="2464" y="969"/>
                  <a:pt x="2559" y="977"/>
                  <a:pt x="2559" y="977"/>
                </a:cubicBezTo>
                <a:cubicBezTo>
                  <a:pt x="2619" y="973"/>
                  <a:pt x="2679" y="970"/>
                  <a:pt x="2739" y="964"/>
                </a:cubicBezTo>
                <a:cubicBezTo>
                  <a:pt x="2761" y="962"/>
                  <a:pt x="2783" y="961"/>
                  <a:pt x="2803" y="951"/>
                </a:cubicBezTo>
                <a:cubicBezTo>
                  <a:pt x="2819" y="943"/>
                  <a:pt x="2856" y="901"/>
                  <a:pt x="2842" y="913"/>
                </a:cubicBezTo>
                <a:cubicBezTo>
                  <a:pt x="2787" y="960"/>
                  <a:pt x="2592" y="1138"/>
                  <a:pt x="2507" y="1195"/>
                </a:cubicBezTo>
                <a:cubicBezTo>
                  <a:pt x="2443" y="1238"/>
                  <a:pt x="2376" y="1277"/>
                  <a:pt x="2314" y="1324"/>
                </a:cubicBezTo>
                <a:cubicBezTo>
                  <a:pt x="2273" y="1355"/>
                  <a:pt x="2243" y="1400"/>
                  <a:pt x="2199" y="1427"/>
                </a:cubicBezTo>
                <a:cubicBezTo>
                  <a:pt x="2151" y="1456"/>
                  <a:pt x="2093" y="1464"/>
                  <a:pt x="2044" y="1491"/>
                </a:cubicBezTo>
                <a:cubicBezTo>
                  <a:pt x="1943" y="1546"/>
                  <a:pt x="1859" y="1633"/>
                  <a:pt x="1749" y="1671"/>
                </a:cubicBezTo>
                <a:cubicBezTo>
                  <a:pt x="1829" y="1301"/>
                  <a:pt x="2142" y="1060"/>
                  <a:pt x="2443" y="861"/>
                </a:cubicBezTo>
                <a:cubicBezTo>
                  <a:pt x="2570" y="777"/>
                  <a:pt x="2712" y="715"/>
                  <a:pt x="2829" y="617"/>
                </a:cubicBezTo>
                <a:cubicBezTo>
                  <a:pt x="2880" y="574"/>
                  <a:pt x="2930" y="529"/>
                  <a:pt x="2983" y="488"/>
                </a:cubicBezTo>
                <a:cubicBezTo>
                  <a:pt x="3041" y="443"/>
                  <a:pt x="3105" y="406"/>
                  <a:pt x="3163" y="360"/>
                </a:cubicBezTo>
                <a:cubicBezTo>
                  <a:pt x="3274" y="272"/>
                  <a:pt x="3369" y="163"/>
                  <a:pt x="3484" y="77"/>
                </a:cubicBezTo>
                <a:cubicBezTo>
                  <a:pt x="3522" y="20"/>
                  <a:pt x="3551" y="21"/>
                  <a:pt x="3613" y="0"/>
                </a:cubicBezTo>
                <a:cubicBezTo>
                  <a:pt x="3552" y="97"/>
                  <a:pt x="3501" y="202"/>
                  <a:pt x="3433" y="295"/>
                </a:cubicBezTo>
                <a:cubicBezTo>
                  <a:pt x="3406" y="332"/>
                  <a:pt x="3374" y="365"/>
                  <a:pt x="3343" y="398"/>
                </a:cubicBezTo>
                <a:cubicBezTo>
                  <a:pt x="3318" y="425"/>
                  <a:pt x="3288" y="446"/>
                  <a:pt x="3266" y="475"/>
                </a:cubicBezTo>
                <a:cubicBezTo>
                  <a:pt x="3249" y="498"/>
                  <a:pt x="3244" y="529"/>
                  <a:pt x="3227" y="553"/>
                </a:cubicBezTo>
                <a:cubicBezTo>
                  <a:pt x="3160" y="646"/>
                  <a:pt x="3046" y="777"/>
                  <a:pt x="2944" y="835"/>
                </a:cubicBezTo>
                <a:cubicBezTo>
                  <a:pt x="2757" y="941"/>
                  <a:pt x="2557" y="982"/>
                  <a:pt x="2353" y="1041"/>
                </a:cubicBezTo>
                <a:cubicBezTo>
                  <a:pt x="2302" y="1037"/>
                  <a:pt x="2248" y="1043"/>
                  <a:pt x="2199" y="1028"/>
                </a:cubicBezTo>
                <a:cubicBezTo>
                  <a:pt x="2186" y="1024"/>
                  <a:pt x="2192" y="1002"/>
                  <a:pt x="2186" y="990"/>
                </a:cubicBezTo>
                <a:cubicBezTo>
                  <a:pt x="2175" y="967"/>
                  <a:pt x="2162" y="945"/>
                  <a:pt x="2147" y="925"/>
                </a:cubicBezTo>
                <a:cubicBezTo>
                  <a:pt x="2073" y="826"/>
                  <a:pt x="1988" y="752"/>
                  <a:pt x="1890" y="681"/>
                </a:cubicBezTo>
                <a:cubicBezTo>
                  <a:pt x="1868" y="665"/>
                  <a:pt x="1849" y="645"/>
                  <a:pt x="1826" y="630"/>
                </a:cubicBezTo>
                <a:cubicBezTo>
                  <a:pt x="1802" y="615"/>
                  <a:pt x="1773" y="607"/>
                  <a:pt x="1749" y="591"/>
                </a:cubicBezTo>
                <a:cubicBezTo>
                  <a:pt x="1734" y="581"/>
                  <a:pt x="1725" y="563"/>
                  <a:pt x="1710" y="553"/>
                </a:cubicBezTo>
                <a:cubicBezTo>
                  <a:pt x="1690" y="541"/>
                  <a:pt x="1668" y="535"/>
                  <a:pt x="1646" y="527"/>
                </a:cubicBezTo>
                <a:cubicBezTo>
                  <a:pt x="1621" y="518"/>
                  <a:pt x="1569" y="501"/>
                  <a:pt x="1569" y="501"/>
                </a:cubicBezTo>
                <a:cubicBezTo>
                  <a:pt x="1458" y="337"/>
                  <a:pt x="1299" y="239"/>
                  <a:pt x="1106" y="193"/>
                </a:cubicBezTo>
                <a:cubicBezTo>
                  <a:pt x="909" y="248"/>
                  <a:pt x="1066" y="176"/>
                  <a:pt x="952" y="501"/>
                </a:cubicBezTo>
                <a:cubicBezTo>
                  <a:pt x="945" y="522"/>
                  <a:pt x="948" y="457"/>
                  <a:pt x="939" y="437"/>
                </a:cubicBezTo>
                <a:cubicBezTo>
                  <a:pt x="914" y="382"/>
                  <a:pt x="856" y="345"/>
                  <a:pt x="823" y="295"/>
                </a:cubicBezTo>
                <a:cubicBezTo>
                  <a:pt x="774" y="442"/>
                  <a:pt x="799" y="335"/>
                  <a:pt x="990" y="630"/>
                </a:cubicBezTo>
                <a:cubicBezTo>
                  <a:pt x="1225" y="993"/>
                  <a:pt x="1595" y="1214"/>
                  <a:pt x="1890" y="1517"/>
                </a:cubicBezTo>
                <a:cubicBezTo>
                  <a:pt x="1873" y="1583"/>
                  <a:pt x="1887" y="1632"/>
                  <a:pt x="1903" y="1697"/>
                </a:cubicBezTo>
                <a:cubicBezTo>
                  <a:pt x="1820" y="1752"/>
                  <a:pt x="1752" y="1820"/>
                  <a:pt x="1697" y="1903"/>
                </a:cubicBezTo>
                <a:cubicBezTo>
                  <a:pt x="1699" y="1876"/>
                  <a:pt x="1699" y="1709"/>
                  <a:pt x="1749" y="1671"/>
                </a:cubicBezTo>
                <a:cubicBezTo>
                  <a:pt x="1771" y="1655"/>
                  <a:pt x="1826" y="1645"/>
                  <a:pt x="1826" y="1645"/>
                </a:cubicBezTo>
                <a:cubicBezTo>
                  <a:pt x="1847" y="1649"/>
                  <a:pt x="1877" y="1641"/>
                  <a:pt x="1890" y="1658"/>
                </a:cubicBezTo>
                <a:cubicBezTo>
                  <a:pt x="1901" y="1673"/>
                  <a:pt x="1921" y="1794"/>
                  <a:pt x="1929" y="1825"/>
                </a:cubicBezTo>
                <a:cubicBezTo>
                  <a:pt x="1946" y="1893"/>
                  <a:pt x="1978" y="2050"/>
                  <a:pt x="2019" y="2108"/>
                </a:cubicBezTo>
                <a:cubicBezTo>
                  <a:pt x="2036" y="2133"/>
                  <a:pt x="2062" y="2151"/>
                  <a:pt x="2083" y="2173"/>
                </a:cubicBezTo>
                <a:cubicBezTo>
                  <a:pt x="2170" y="2084"/>
                  <a:pt x="2227" y="1984"/>
                  <a:pt x="2263" y="1864"/>
                </a:cubicBezTo>
                <a:cubicBezTo>
                  <a:pt x="2276" y="1822"/>
                  <a:pt x="2275" y="1777"/>
                  <a:pt x="2289" y="1735"/>
                </a:cubicBezTo>
                <a:cubicBezTo>
                  <a:pt x="2301" y="1699"/>
                  <a:pt x="2326" y="1668"/>
                  <a:pt x="2340" y="1633"/>
                </a:cubicBezTo>
                <a:cubicBezTo>
                  <a:pt x="2391" y="1503"/>
                  <a:pt x="2357" y="1528"/>
                  <a:pt x="2417" y="1427"/>
                </a:cubicBezTo>
                <a:cubicBezTo>
                  <a:pt x="2428" y="1408"/>
                  <a:pt x="2434" y="1375"/>
                  <a:pt x="2456" y="1375"/>
                </a:cubicBezTo>
                <a:cubicBezTo>
                  <a:pt x="2468" y="1375"/>
                  <a:pt x="2405" y="1463"/>
                  <a:pt x="2404" y="1465"/>
                </a:cubicBezTo>
                <a:cubicBezTo>
                  <a:pt x="2400" y="1478"/>
                  <a:pt x="2404" y="1511"/>
                  <a:pt x="2392" y="1504"/>
                </a:cubicBezTo>
                <a:cubicBezTo>
                  <a:pt x="2300" y="1453"/>
                  <a:pt x="2267" y="1347"/>
                  <a:pt x="2186" y="1285"/>
                </a:cubicBezTo>
                <a:cubicBezTo>
                  <a:pt x="2177" y="1268"/>
                  <a:pt x="2173" y="1247"/>
                  <a:pt x="2160" y="1234"/>
                </a:cubicBezTo>
                <a:cubicBezTo>
                  <a:pt x="2151" y="1225"/>
                  <a:pt x="2134" y="1227"/>
                  <a:pt x="2122" y="1221"/>
                </a:cubicBezTo>
                <a:cubicBezTo>
                  <a:pt x="2034" y="1176"/>
                  <a:pt x="2144" y="1205"/>
                  <a:pt x="2006" y="1183"/>
                </a:cubicBezTo>
                <a:cubicBezTo>
                  <a:pt x="1873" y="1247"/>
                  <a:pt x="1806" y="1409"/>
                  <a:pt x="1736" y="1530"/>
                </a:cubicBezTo>
                <a:cubicBezTo>
                  <a:pt x="1716" y="1565"/>
                  <a:pt x="1692" y="1598"/>
                  <a:pt x="1672" y="1633"/>
                </a:cubicBezTo>
                <a:cubicBezTo>
                  <a:pt x="1644" y="1683"/>
                  <a:pt x="1594" y="1787"/>
                  <a:pt x="1594" y="1787"/>
                </a:cubicBezTo>
                <a:cubicBezTo>
                  <a:pt x="1664" y="1510"/>
                  <a:pt x="1732" y="1231"/>
                  <a:pt x="1787" y="951"/>
                </a:cubicBezTo>
                <a:cubicBezTo>
                  <a:pt x="1796" y="814"/>
                  <a:pt x="1798" y="677"/>
                  <a:pt x="1813" y="540"/>
                </a:cubicBezTo>
                <a:cubicBezTo>
                  <a:pt x="1819" y="483"/>
                  <a:pt x="1844" y="430"/>
                  <a:pt x="1852" y="373"/>
                </a:cubicBezTo>
                <a:cubicBezTo>
                  <a:pt x="1878" y="407"/>
                  <a:pt x="1906" y="439"/>
                  <a:pt x="1929" y="475"/>
                </a:cubicBezTo>
                <a:cubicBezTo>
                  <a:pt x="1991" y="572"/>
                  <a:pt x="2014" y="653"/>
                  <a:pt x="2134" y="694"/>
                </a:cubicBezTo>
                <a:cubicBezTo>
                  <a:pt x="2212" y="540"/>
                  <a:pt x="2117" y="796"/>
                  <a:pt x="2109" y="810"/>
                </a:cubicBezTo>
                <a:cubicBezTo>
                  <a:pt x="1996" y="1016"/>
                  <a:pt x="1949" y="1089"/>
                  <a:pt x="1723" y="1195"/>
                </a:cubicBezTo>
                <a:cubicBezTo>
                  <a:pt x="1337" y="1375"/>
                  <a:pt x="921" y="1390"/>
                  <a:pt x="502" y="1414"/>
                </a:cubicBezTo>
                <a:cubicBezTo>
                  <a:pt x="725" y="1566"/>
                  <a:pt x="1069" y="1413"/>
                  <a:pt x="1337" y="1388"/>
                </a:cubicBezTo>
                <a:cubicBezTo>
                  <a:pt x="1436" y="1364"/>
                  <a:pt x="1448" y="1366"/>
                  <a:pt x="1543" y="1324"/>
                </a:cubicBezTo>
                <a:cubicBezTo>
                  <a:pt x="1578" y="1309"/>
                  <a:pt x="1646" y="1273"/>
                  <a:pt x="1646" y="1273"/>
                </a:cubicBezTo>
                <a:cubicBezTo>
                  <a:pt x="1695" y="1223"/>
                  <a:pt x="1724" y="1176"/>
                  <a:pt x="1787" y="1144"/>
                </a:cubicBezTo>
                <a:cubicBezTo>
                  <a:pt x="1801" y="1075"/>
                  <a:pt x="1827" y="1021"/>
                  <a:pt x="1839" y="951"/>
                </a:cubicBezTo>
                <a:cubicBezTo>
                  <a:pt x="1854" y="1020"/>
                  <a:pt x="1890" y="1208"/>
                  <a:pt x="1942" y="1260"/>
                </a:cubicBezTo>
                <a:cubicBezTo>
                  <a:pt x="2006" y="1324"/>
                  <a:pt x="2141" y="1323"/>
                  <a:pt x="2224" y="1337"/>
                </a:cubicBezTo>
                <a:cubicBezTo>
                  <a:pt x="2374" y="1362"/>
                  <a:pt x="2524" y="1379"/>
                  <a:pt x="2674" y="1401"/>
                </a:cubicBezTo>
                <a:cubicBezTo>
                  <a:pt x="2755" y="1434"/>
                  <a:pt x="2816" y="1478"/>
                  <a:pt x="2687" y="1530"/>
                </a:cubicBezTo>
                <a:cubicBezTo>
                  <a:pt x="2548" y="1586"/>
                  <a:pt x="2383" y="1561"/>
                  <a:pt x="2237" y="1581"/>
                </a:cubicBezTo>
                <a:cubicBezTo>
                  <a:pt x="2130" y="1596"/>
                  <a:pt x="1916" y="1633"/>
                  <a:pt x="1916" y="1633"/>
                </a:cubicBezTo>
                <a:cubicBezTo>
                  <a:pt x="1559" y="1619"/>
                  <a:pt x="1599" y="1716"/>
                  <a:pt x="1543" y="1491"/>
                </a:cubicBezTo>
                <a:cubicBezTo>
                  <a:pt x="1552" y="1435"/>
                  <a:pt x="1548" y="1376"/>
                  <a:pt x="1569" y="1324"/>
                </a:cubicBezTo>
                <a:cubicBezTo>
                  <a:pt x="1584" y="1287"/>
                  <a:pt x="1623" y="1266"/>
                  <a:pt x="1646" y="1234"/>
                </a:cubicBezTo>
                <a:cubicBezTo>
                  <a:pt x="1670" y="1201"/>
                  <a:pt x="1687" y="1164"/>
                  <a:pt x="1710" y="1131"/>
                </a:cubicBezTo>
                <a:cubicBezTo>
                  <a:pt x="1729" y="1104"/>
                  <a:pt x="1754" y="1081"/>
                  <a:pt x="1774" y="1054"/>
                </a:cubicBezTo>
                <a:cubicBezTo>
                  <a:pt x="1793" y="1029"/>
                  <a:pt x="1806" y="1000"/>
                  <a:pt x="1826" y="977"/>
                </a:cubicBezTo>
                <a:cubicBezTo>
                  <a:pt x="1858" y="940"/>
                  <a:pt x="1929" y="874"/>
                  <a:pt x="1929" y="874"/>
                </a:cubicBezTo>
                <a:cubicBezTo>
                  <a:pt x="1961" y="810"/>
                  <a:pt x="1995" y="795"/>
                  <a:pt x="2044" y="745"/>
                </a:cubicBezTo>
                <a:cubicBezTo>
                  <a:pt x="2111" y="812"/>
                  <a:pt x="2109" y="861"/>
                  <a:pt x="2173" y="925"/>
                </a:cubicBezTo>
                <a:cubicBezTo>
                  <a:pt x="2249" y="1001"/>
                  <a:pt x="2260" y="990"/>
                  <a:pt x="2353" y="1054"/>
                </a:cubicBezTo>
                <a:cubicBezTo>
                  <a:pt x="2375" y="1069"/>
                  <a:pt x="2399" y="1085"/>
                  <a:pt x="2417" y="1105"/>
                </a:cubicBezTo>
                <a:cubicBezTo>
                  <a:pt x="2442" y="1132"/>
                  <a:pt x="2482" y="1195"/>
                  <a:pt x="2482" y="1195"/>
                </a:cubicBezTo>
                <a:cubicBezTo>
                  <a:pt x="2486" y="1212"/>
                  <a:pt x="2496" y="1265"/>
                  <a:pt x="2494" y="1247"/>
                </a:cubicBezTo>
                <a:cubicBezTo>
                  <a:pt x="2487" y="1195"/>
                  <a:pt x="2476" y="1145"/>
                  <a:pt x="2469" y="1093"/>
                </a:cubicBezTo>
                <a:cubicBezTo>
                  <a:pt x="2463" y="1050"/>
                  <a:pt x="2461" y="1007"/>
                  <a:pt x="2456" y="964"/>
                </a:cubicBezTo>
                <a:cubicBezTo>
                  <a:pt x="2439" y="810"/>
                  <a:pt x="2421" y="655"/>
                  <a:pt x="2404" y="501"/>
                </a:cubicBezTo>
                <a:cubicBezTo>
                  <a:pt x="2390" y="370"/>
                  <a:pt x="2404" y="180"/>
                  <a:pt x="2289" y="90"/>
                </a:cubicBezTo>
                <a:cubicBezTo>
                  <a:pt x="2266" y="72"/>
                  <a:pt x="2203" y="59"/>
                  <a:pt x="2173" y="51"/>
                </a:cubicBezTo>
                <a:cubicBezTo>
                  <a:pt x="2109" y="64"/>
                  <a:pt x="2042" y="68"/>
                  <a:pt x="1980" y="90"/>
                </a:cubicBezTo>
                <a:cubicBezTo>
                  <a:pt x="1860" y="133"/>
                  <a:pt x="1850" y="179"/>
                  <a:pt x="1762" y="257"/>
                </a:cubicBezTo>
                <a:cubicBezTo>
                  <a:pt x="1669" y="340"/>
                  <a:pt x="1570" y="402"/>
                  <a:pt x="1492" y="501"/>
                </a:cubicBezTo>
                <a:cubicBezTo>
                  <a:pt x="1402" y="616"/>
                  <a:pt x="1369" y="752"/>
                  <a:pt x="1324" y="887"/>
                </a:cubicBezTo>
                <a:cubicBezTo>
                  <a:pt x="1337" y="977"/>
                  <a:pt x="1338" y="1069"/>
                  <a:pt x="1363" y="1157"/>
                </a:cubicBezTo>
                <a:cubicBezTo>
                  <a:pt x="1368" y="1174"/>
                  <a:pt x="1479" y="1261"/>
                  <a:pt x="1492" y="1273"/>
                </a:cubicBezTo>
                <a:cubicBezTo>
                  <a:pt x="1555" y="1332"/>
                  <a:pt x="1623" y="1393"/>
                  <a:pt x="1672" y="1465"/>
                </a:cubicBezTo>
                <a:cubicBezTo>
                  <a:pt x="1676" y="1478"/>
                  <a:pt x="1686" y="1491"/>
                  <a:pt x="1684" y="1504"/>
                </a:cubicBezTo>
                <a:cubicBezTo>
                  <a:pt x="1681" y="1519"/>
                  <a:pt x="1667" y="1530"/>
                  <a:pt x="1659" y="1543"/>
                </a:cubicBezTo>
                <a:cubicBezTo>
                  <a:pt x="1632" y="1591"/>
                  <a:pt x="1635" y="1587"/>
                  <a:pt x="1620" y="1633"/>
                </a:cubicBezTo>
                <a:cubicBezTo>
                  <a:pt x="1600" y="1573"/>
                  <a:pt x="1602" y="1600"/>
                  <a:pt x="1620" y="1517"/>
                </a:cubicBezTo>
                <a:cubicBezTo>
                  <a:pt x="1627" y="1482"/>
                  <a:pt x="1646" y="1414"/>
                  <a:pt x="1646" y="1414"/>
                </a:cubicBezTo>
                <a:cubicBezTo>
                  <a:pt x="1637" y="1401"/>
                  <a:pt x="1636" y="1377"/>
                  <a:pt x="1620" y="1375"/>
                </a:cubicBezTo>
                <a:cubicBezTo>
                  <a:pt x="1571" y="1369"/>
                  <a:pt x="1435" y="1456"/>
                  <a:pt x="1402" y="1491"/>
                </a:cubicBezTo>
                <a:cubicBezTo>
                  <a:pt x="1360" y="1536"/>
                  <a:pt x="1286" y="1633"/>
                  <a:pt x="1286" y="1633"/>
                </a:cubicBezTo>
                <a:cubicBezTo>
                  <a:pt x="1270" y="1694"/>
                  <a:pt x="1236" y="1738"/>
                  <a:pt x="1222" y="1800"/>
                </a:cubicBezTo>
                <a:cubicBezTo>
                  <a:pt x="1230" y="1822"/>
                  <a:pt x="1265" y="1961"/>
                  <a:pt x="1312" y="1993"/>
                </a:cubicBezTo>
                <a:cubicBezTo>
                  <a:pt x="1417" y="2063"/>
                  <a:pt x="1553" y="2094"/>
                  <a:pt x="1672" y="2134"/>
                </a:cubicBezTo>
                <a:cubicBezTo>
                  <a:pt x="1685" y="2143"/>
                  <a:pt x="1715" y="2145"/>
                  <a:pt x="1710" y="2160"/>
                </a:cubicBezTo>
                <a:cubicBezTo>
                  <a:pt x="1704" y="2177"/>
                  <a:pt x="1677" y="2173"/>
                  <a:pt x="1659" y="2173"/>
                </a:cubicBezTo>
                <a:cubicBezTo>
                  <a:pt x="1620" y="2173"/>
                  <a:pt x="1582" y="2164"/>
                  <a:pt x="1543" y="2160"/>
                </a:cubicBezTo>
                <a:cubicBezTo>
                  <a:pt x="1505" y="2007"/>
                  <a:pt x="1644" y="1943"/>
                  <a:pt x="1749" y="1838"/>
                </a:cubicBezTo>
                <a:cubicBezTo>
                  <a:pt x="1859" y="1728"/>
                  <a:pt x="1989" y="1629"/>
                  <a:pt x="2083" y="1504"/>
                </a:cubicBezTo>
                <a:cubicBezTo>
                  <a:pt x="2209" y="1336"/>
                  <a:pt x="2261" y="1153"/>
                  <a:pt x="2302" y="951"/>
                </a:cubicBezTo>
                <a:cubicBezTo>
                  <a:pt x="2294" y="822"/>
                  <a:pt x="2326" y="736"/>
                  <a:pt x="2224" y="668"/>
                </a:cubicBezTo>
                <a:cubicBezTo>
                  <a:pt x="2220" y="669"/>
                  <a:pt x="2119" y="688"/>
                  <a:pt x="2109" y="694"/>
                </a:cubicBezTo>
                <a:cubicBezTo>
                  <a:pt x="2093" y="703"/>
                  <a:pt x="2084" y="721"/>
                  <a:pt x="2070" y="733"/>
                </a:cubicBezTo>
                <a:cubicBezTo>
                  <a:pt x="2048" y="752"/>
                  <a:pt x="1987" y="794"/>
                  <a:pt x="1967" y="823"/>
                </a:cubicBezTo>
                <a:cubicBezTo>
                  <a:pt x="1887" y="939"/>
                  <a:pt x="1859" y="1033"/>
                  <a:pt x="1839" y="1170"/>
                </a:cubicBezTo>
                <a:cubicBezTo>
                  <a:pt x="1845" y="1235"/>
                  <a:pt x="1831" y="1307"/>
                  <a:pt x="1864" y="1363"/>
                </a:cubicBezTo>
                <a:cubicBezTo>
                  <a:pt x="1881" y="1392"/>
                  <a:pt x="1910" y="1413"/>
                  <a:pt x="1929" y="1440"/>
                </a:cubicBezTo>
                <a:cubicBezTo>
                  <a:pt x="1940" y="1455"/>
                  <a:pt x="1943" y="1476"/>
                  <a:pt x="1954" y="1491"/>
                </a:cubicBezTo>
                <a:cubicBezTo>
                  <a:pt x="1965" y="1506"/>
                  <a:pt x="1981" y="1516"/>
                  <a:pt x="1993" y="1530"/>
                </a:cubicBezTo>
                <a:cubicBezTo>
                  <a:pt x="2003" y="1542"/>
                  <a:pt x="2010" y="1555"/>
                  <a:pt x="2019" y="1568"/>
                </a:cubicBezTo>
                <a:cubicBezTo>
                  <a:pt x="1979" y="1628"/>
                  <a:pt x="1940" y="1616"/>
                  <a:pt x="1877" y="1658"/>
                </a:cubicBezTo>
                <a:cubicBezTo>
                  <a:pt x="1859" y="1670"/>
                  <a:pt x="1842" y="1683"/>
                  <a:pt x="1826" y="1697"/>
                </a:cubicBezTo>
                <a:cubicBezTo>
                  <a:pt x="1808" y="1713"/>
                  <a:pt x="1794" y="1734"/>
                  <a:pt x="1774" y="1748"/>
                </a:cubicBezTo>
                <a:cubicBezTo>
                  <a:pt x="1730" y="1779"/>
                  <a:pt x="1630" y="1780"/>
                  <a:pt x="1582" y="1787"/>
                </a:cubicBezTo>
                <a:cubicBezTo>
                  <a:pt x="1522" y="1747"/>
                  <a:pt x="1510" y="1683"/>
                  <a:pt x="1479" y="1620"/>
                </a:cubicBezTo>
                <a:cubicBezTo>
                  <a:pt x="1475" y="1598"/>
                  <a:pt x="1472" y="1576"/>
                  <a:pt x="1466" y="1555"/>
                </a:cubicBezTo>
                <a:cubicBezTo>
                  <a:pt x="1459" y="1533"/>
                  <a:pt x="1446" y="1513"/>
                  <a:pt x="1440" y="1491"/>
                </a:cubicBezTo>
                <a:cubicBezTo>
                  <a:pt x="1433" y="1462"/>
                  <a:pt x="1416" y="1304"/>
                  <a:pt x="1414" y="1285"/>
                </a:cubicBezTo>
                <a:cubicBezTo>
                  <a:pt x="1313" y="1362"/>
                  <a:pt x="1379" y="1292"/>
                  <a:pt x="1350" y="1491"/>
                </a:cubicBezTo>
                <a:cubicBezTo>
                  <a:pt x="1345" y="1526"/>
                  <a:pt x="1333" y="1560"/>
                  <a:pt x="1324" y="1594"/>
                </a:cubicBezTo>
                <a:cubicBezTo>
                  <a:pt x="1311" y="1743"/>
                  <a:pt x="1217" y="2120"/>
                  <a:pt x="1376" y="2173"/>
                </a:cubicBezTo>
                <a:cubicBezTo>
                  <a:pt x="1389" y="2160"/>
                  <a:pt x="1405" y="2150"/>
                  <a:pt x="1414" y="2134"/>
                </a:cubicBezTo>
                <a:cubicBezTo>
                  <a:pt x="1423" y="2119"/>
                  <a:pt x="1415" y="2071"/>
                  <a:pt x="1427" y="2083"/>
                </a:cubicBezTo>
                <a:cubicBezTo>
                  <a:pt x="1445" y="2101"/>
                  <a:pt x="1435" y="2134"/>
                  <a:pt x="1440" y="2160"/>
                </a:cubicBezTo>
                <a:cubicBezTo>
                  <a:pt x="1443" y="2177"/>
                  <a:pt x="1449" y="2194"/>
                  <a:pt x="1453" y="2211"/>
                </a:cubicBezTo>
                <a:cubicBezTo>
                  <a:pt x="1571" y="2191"/>
                  <a:pt x="1622" y="2144"/>
                  <a:pt x="1697" y="2057"/>
                </a:cubicBezTo>
                <a:cubicBezTo>
                  <a:pt x="1728" y="2021"/>
                  <a:pt x="1741" y="2022"/>
                  <a:pt x="1762" y="1980"/>
                </a:cubicBezTo>
                <a:cubicBezTo>
                  <a:pt x="1824" y="1854"/>
                  <a:pt x="1753" y="1965"/>
                  <a:pt x="1813" y="1877"/>
                </a:cubicBezTo>
                <a:cubicBezTo>
                  <a:pt x="1862" y="1938"/>
                  <a:pt x="1889" y="2012"/>
                  <a:pt x="1954" y="2057"/>
                </a:cubicBezTo>
                <a:cubicBezTo>
                  <a:pt x="1980" y="2121"/>
                  <a:pt x="1995" y="2162"/>
                  <a:pt x="2057" y="2198"/>
                </a:cubicBezTo>
                <a:cubicBezTo>
                  <a:pt x="2099" y="2222"/>
                  <a:pt x="2186" y="2263"/>
                  <a:pt x="2186" y="2263"/>
                </a:cubicBezTo>
                <a:cubicBezTo>
                  <a:pt x="2242" y="2250"/>
                  <a:pt x="2313" y="2264"/>
                  <a:pt x="2353" y="2224"/>
                </a:cubicBezTo>
                <a:cubicBezTo>
                  <a:pt x="2374" y="2203"/>
                  <a:pt x="2308" y="2184"/>
                  <a:pt x="2289" y="2160"/>
                </a:cubicBezTo>
                <a:cubicBezTo>
                  <a:pt x="2273" y="2140"/>
                  <a:pt x="2262" y="2117"/>
                  <a:pt x="2250" y="2095"/>
                </a:cubicBezTo>
                <a:cubicBezTo>
                  <a:pt x="2184" y="1977"/>
                  <a:pt x="2121" y="1879"/>
                  <a:pt x="2083" y="1748"/>
                </a:cubicBezTo>
                <a:cubicBezTo>
                  <a:pt x="2094" y="1409"/>
                  <a:pt x="2126" y="1097"/>
                  <a:pt x="2109" y="758"/>
                </a:cubicBezTo>
                <a:cubicBezTo>
                  <a:pt x="2104" y="651"/>
                  <a:pt x="2075" y="559"/>
                  <a:pt x="2032" y="463"/>
                </a:cubicBezTo>
                <a:cubicBezTo>
                  <a:pt x="2020" y="436"/>
                  <a:pt x="2005" y="411"/>
                  <a:pt x="1993" y="385"/>
                </a:cubicBezTo>
                <a:cubicBezTo>
                  <a:pt x="1983" y="364"/>
                  <a:pt x="1946" y="312"/>
                  <a:pt x="1967" y="321"/>
                </a:cubicBezTo>
                <a:cubicBezTo>
                  <a:pt x="2023" y="346"/>
                  <a:pt x="2059" y="403"/>
                  <a:pt x="2109" y="437"/>
                </a:cubicBezTo>
                <a:cubicBezTo>
                  <a:pt x="2386" y="626"/>
                  <a:pt x="2118" y="382"/>
                  <a:pt x="2379" y="643"/>
                </a:cubicBezTo>
                <a:cubicBezTo>
                  <a:pt x="2413" y="677"/>
                  <a:pt x="2469" y="758"/>
                  <a:pt x="2469" y="758"/>
                </a:cubicBezTo>
                <a:cubicBezTo>
                  <a:pt x="2506" y="870"/>
                  <a:pt x="2457" y="997"/>
                  <a:pt x="2430" y="1105"/>
                </a:cubicBezTo>
                <a:cubicBezTo>
                  <a:pt x="2411" y="1311"/>
                  <a:pt x="2413" y="1517"/>
                  <a:pt x="2443" y="1723"/>
                </a:cubicBezTo>
                <a:cubicBezTo>
                  <a:pt x="2456" y="1697"/>
                  <a:pt x="2465" y="1669"/>
                  <a:pt x="2482" y="1645"/>
                </a:cubicBezTo>
                <a:cubicBezTo>
                  <a:pt x="2540" y="1565"/>
                  <a:pt x="2554" y="1587"/>
                  <a:pt x="2584" y="1491"/>
                </a:cubicBezTo>
                <a:cubicBezTo>
                  <a:pt x="2563" y="1426"/>
                  <a:pt x="2526" y="1387"/>
                  <a:pt x="2469" y="1350"/>
                </a:cubicBezTo>
                <a:cubicBezTo>
                  <a:pt x="2453" y="1326"/>
                  <a:pt x="2447" y="1296"/>
                  <a:pt x="2430" y="1273"/>
                </a:cubicBezTo>
                <a:cubicBezTo>
                  <a:pt x="2416" y="1253"/>
                  <a:pt x="2395" y="1239"/>
                  <a:pt x="2379" y="1221"/>
                </a:cubicBezTo>
                <a:cubicBezTo>
                  <a:pt x="2339" y="1175"/>
                  <a:pt x="2368" y="1186"/>
                  <a:pt x="2314" y="1144"/>
                </a:cubicBezTo>
                <a:cubicBezTo>
                  <a:pt x="2217" y="1068"/>
                  <a:pt x="2113" y="1045"/>
                  <a:pt x="1993" y="1028"/>
                </a:cubicBezTo>
                <a:cubicBezTo>
                  <a:pt x="1937" y="1032"/>
                  <a:pt x="1880" y="1029"/>
                  <a:pt x="1826" y="1041"/>
                </a:cubicBezTo>
                <a:cubicBezTo>
                  <a:pt x="1747" y="1059"/>
                  <a:pt x="1607" y="1267"/>
                  <a:pt x="1569" y="1311"/>
                </a:cubicBezTo>
                <a:cubicBezTo>
                  <a:pt x="1549" y="1335"/>
                  <a:pt x="1516" y="1344"/>
                  <a:pt x="1492" y="1363"/>
                </a:cubicBezTo>
                <a:cubicBezTo>
                  <a:pt x="1473" y="1378"/>
                  <a:pt x="1456" y="1396"/>
                  <a:pt x="1440" y="1414"/>
                </a:cubicBezTo>
                <a:cubicBezTo>
                  <a:pt x="1385" y="1479"/>
                  <a:pt x="1333" y="1549"/>
                  <a:pt x="1286" y="1620"/>
                </a:cubicBezTo>
                <a:cubicBezTo>
                  <a:pt x="1261" y="1719"/>
                  <a:pt x="1292" y="1784"/>
                  <a:pt x="1376" y="1838"/>
                </a:cubicBezTo>
                <a:cubicBezTo>
                  <a:pt x="1451" y="1940"/>
                  <a:pt x="1576" y="1977"/>
                  <a:pt x="1697" y="2005"/>
                </a:cubicBezTo>
                <a:cubicBezTo>
                  <a:pt x="1917" y="2056"/>
                  <a:pt x="2154" y="2073"/>
                  <a:pt x="2379" y="2083"/>
                </a:cubicBezTo>
                <a:cubicBezTo>
                  <a:pt x="2495" y="2088"/>
                  <a:pt x="2610" y="2091"/>
                  <a:pt x="2726" y="2095"/>
                </a:cubicBezTo>
                <a:cubicBezTo>
                  <a:pt x="2747" y="2099"/>
                  <a:pt x="2769" y="2102"/>
                  <a:pt x="2790" y="2108"/>
                </a:cubicBezTo>
                <a:cubicBezTo>
                  <a:pt x="2816" y="2115"/>
                  <a:pt x="2867" y="2134"/>
                  <a:pt x="2867" y="2134"/>
                </a:cubicBezTo>
                <a:cubicBezTo>
                  <a:pt x="2891" y="2181"/>
                  <a:pt x="2893" y="2178"/>
                  <a:pt x="2906" y="2224"/>
                </a:cubicBezTo>
                <a:cubicBezTo>
                  <a:pt x="2908" y="2232"/>
                  <a:pt x="2925" y="2303"/>
                  <a:pt x="2932" y="2314"/>
                </a:cubicBezTo>
                <a:cubicBezTo>
                  <a:pt x="2988" y="2399"/>
                  <a:pt x="3080" y="2464"/>
                  <a:pt x="3163" y="2520"/>
                </a:cubicBezTo>
                <a:cubicBezTo>
                  <a:pt x="3218" y="2438"/>
                  <a:pt x="3290" y="2430"/>
                  <a:pt x="3382" y="2417"/>
                </a:cubicBezTo>
                <a:cubicBezTo>
                  <a:pt x="3460" y="2377"/>
                  <a:pt x="3404" y="2401"/>
                  <a:pt x="3484" y="2378"/>
                </a:cubicBezTo>
                <a:cubicBezTo>
                  <a:pt x="3497" y="2374"/>
                  <a:pt x="3513" y="2375"/>
                  <a:pt x="3523" y="2365"/>
                </a:cubicBezTo>
                <a:cubicBezTo>
                  <a:pt x="3529" y="2359"/>
                  <a:pt x="3523" y="2348"/>
                  <a:pt x="3523" y="2340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 rot="15576952">
            <a:off x="1536866" y="538509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 rot="9479406">
            <a:off x="4658852" y="2617926"/>
            <a:ext cx="431800" cy="1131888"/>
            <a:chOff x="2064" y="663"/>
            <a:chExt cx="272" cy="713"/>
          </a:xfrm>
          <a:solidFill>
            <a:srgbClr val="7030A0"/>
          </a:solidFill>
        </p:grpSpPr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 flipH="1">
              <a:off x="2164" y="1207"/>
              <a:ext cx="36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 rot="13023029">
            <a:off x="7705453" y="4947695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 rot="11147953">
            <a:off x="1449141" y="2584001"/>
            <a:ext cx="431800" cy="1062038"/>
            <a:chOff x="2064" y="694"/>
            <a:chExt cx="272" cy="669"/>
          </a:xfrm>
          <a:solidFill>
            <a:srgbClr val="FFFF00"/>
          </a:solidFill>
        </p:grpSpPr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" name="Line 32"/>
            <p:cNvSpPr>
              <a:spLocks noChangeShapeType="1"/>
            </p:cNvSpPr>
            <p:nvPr/>
          </p:nvSpPr>
          <p:spPr bwMode="auto">
            <a:xfrm>
              <a:off x="2150" y="694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 flipH="1">
              <a:off x="2134" y="1207"/>
              <a:ext cx="66" cy="156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" name="Group 34"/>
          <p:cNvGrpSpPr>
            <a:grpSpLocks/>
          </p:cNvGrpSpPr>
          <p:nvPr/>
        </p:nvGrpSpPr>
        <p:grpSpPr bwMode="auto">
          <a:xfrm rot="13542398">
            <a:off x="3314513" y="642805"/>
            <a:ext cx="431800" cy="1200150"/>
            <a:chOff x="2064" y="663"/>
            <a:chExt cx="272" cy="756"/>
          </a:xfrm>
          <a:solidFill>
            <a:srgbClr val="00B0F0"/>
          </a:solidFill>
        </p:grpSpPr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 flipH="1">
              <a:off x="2110" y="1207"/>
              <a:ext cx="90" cy="21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38"/>
          <p:cNvGrpSpPr>
            <a:grpSpLocks/>
          </p:cNvGrpSpPr>
          <p:nvPr/>
        </p:nvGrpSpPr>
        <p:grpSpPr bwMode="auto">
          <a:xfrm rot="10460911">
            <a:off x="742784" y="4023351"/>
            <a:ext cx="431800" cy="1223963"/>
            <a:chOff x="2064" y="663"/>
            <a:chExt cx="272" cy="771"/>
          </a:xfrm>
          <a:solidFill>
            <a:srgbClr val="FFFF00"/>
          </a:solidFill>
        </p:grpSpPr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 rot="-2831186">
            <a:off x="6751960" y="1447092"/>
            <a:ext cx="431800" cy="1223963"/>
            <a:chOff x="2064" y="663"/>
            <a:chExt cx="272" cy="771"/>
          </a:xfrm>
          <a:solidFill>
            <a:srgbClr val="00B0F0"/>
          </a:solidFill>
        </p:grpSpPr>
        <p:sp>
          <p:nvSpPr>
            <p:cNvPr id="2091" name="Oval 43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" name="Line 44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3" name="Line 45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227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" name="Group 46"/>
          <p:cNvGrpSpPr>
            <a:grpSpLocks/>
          </p:cNvGrpSpPr>
          <p:nvPr/>
        </p:nvGrpSpPr>
        <p:grpSpPr bwMode="auto">
          <a:xfrm rot="-804196">
            <a:off x="6638580" y="3535986"/>
            <a:ext cx="431800" cy="1106488"/>
            <a:chOff x="2064" y="663"/>
            <a:chExt cx="272" cy="697"/>
          </a:xfrm>
          <a:solidFill>
            <a:srgbClr val="FB5705"/>
          </a:solidFill>
        </p:grpSpPr>
        <p:sp>
          <p:nvSpPr>
            <p:cNvPr id="2095" name="Oval 47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 flipH="1">
              <a:off x="2131" y="1207"/>
              <a:ext cx="69" cy="153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" name="Group 50"/>
          <p:cNvGrpSpPr>
            <a:grpSpLocks/>
          </p:cNvGrpSpPr>
          <p:nvPr/>
        </p:nvGrpSpPr>
        <p:grpSpPr bwMode="auto">
          <a:xfrm rot="17773417">
            <a:off x="5658950" y="1623943"/>
            <a:ext cx="431800" cy="1131887"/>
            <a:chOff x="2064" y="663"/>
            <a:chExt cx="272" cy="713"/>
          </a:xfrm>
          <a:solidFill>
            <a:srgbClr val="00B050"/>
          </a:solidFill>
        </p:grpSpPr>
        <p:sp>
          <p:nvSpPr>
            <p:cNvPr id="2099" name="Oval 51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>
              <a:off x="2159" y="1207"/>
              <a:ext cx="41" cy="169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 rot="21086892">
            <a:off x="7631717" y="3245188"/>
            <a:ext cx="431800" cy="1193800"/>
            <a:chOff x="2064" y="663"/>
            <a:chExt cx="272" cy="752"/>
          </a:xfrm>
          <a:solidFill>
            <a:srgbClr val="00B050"/>
          </a:solidFill>
        </p:grpSpPr>
        <p:sp>
          <p:nvSpPr>
            <p:cNvPr id="2103" name="Oval 55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" name="Line 56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5" name="Line 57"/>
            <p:cNvSpPr>
              <a:spLocks noChangeShapeType="1"/>
            </p:cNvSpPr>
            <p:nvPr/>
          </p:nvSpPr>
          <p:spPr bwMode="auto">
            <a:xfrm flipH="1">
              <a:off x="2135" y="1207"/>
              <a:ext cx="65" cy="208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2" name="Group 88"/>
          <p:cNvGrpSpPr>
            <a:grpSpLocks/>
          </p:cNvGrpSpPr>
          <p:nvPr/>
        </p:nvGrpSpPr>
        <p:grpSpPr bwMode="auto">
          <a:xfrm rot="20734900">
            <a:off x="4348649" y="944329"/>
            <a:ext cx="431800" cy="1152525"/>
            <a:chOff x="2064" y="663"/>
            <a:chExt cx="272" cy="726"/>
          </a:xfrm>
          <a:solidFill>
            <a:srgbClr val="FFFF00"/>
          </a:solidFill>
        </p:grpSpPr>
        <p:sp>
          <p:nvSpPr>
            <p:cNvPr id="2137" name="Oval 89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" name="Line 90"/>
            <p:cNvSpPr>
              <a:spLocks noChangeShapeType="1"/>
            </p:cNvSpPr>
            <p:nvPr/>
          </p:nvSpPr>
          <p:spPr bwMode="auto">
            <a:xfrm>
              <a:off x="2154" y="66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39" name="Line 91"/>
            <p:cNvSpPr>
              <a:spLocks noChangeShapeType="1"/>
            </p:cNvSpPr>
            <p:nvPr/>
          </p:nvSpPr>
          <p:spPr bwMode="auto">
            <a:xfrm flipH="1">
              <a:off x="2109" y="1207"/>
              <a:ext cx="91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Titre 9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06487"/>
          </a:xfrm>
        </p:spPr>
        <p:txBody>
          <a:bodyPr>
            <a:noAutofit/>
          </a:bodyPr>
          <a:lstStyle/>
          <a:p>
            <a:r>
              <a:rPr lang="fr-FR" sz="3600" dirty="0" smtClean="0"/>
              <a:t>…chacun peut initier un </a:t>
            </a:r>
            <a:r>
              <a:rPr lang="fr-FR" sz="3600" b="1" dirty="0" smtClean="0"/>
              <a:t>Cercle </a:t>
            </a:r>
            <a:r>
              <a:rPr lang="fr-FR" sz="3600" b="1" dirty="0" err="1" smtClean="0"/>
              <a:t>Restauratif</a:t>
            </a:r>
            <a:endParaRPr lang="fr-FR" sz="3600" b="1" dirty="0"/>
          </a:p>
        </p:txBody>
      </p:sp>
      <p:grpSp>
        <p:nvGrpSpPr>
          <p:cNvPr id="13" name="Group 21"/>
          <p:cNvGrpSpPr>
            <a:grpSpLocks/>
          </p:cNvGrpSpPr>
          <p:nvPr/>
        </p:nvGrpSpPr>
        <p:grpSpPr bwMode="auto">
          <a:xfrm rot="12925237">
            <a:off x="1936518" y="1266974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5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4" name="Group 21"/>
          <p:cNvGrpSpPr>
            <a:grpSpLocks/>
          </p:cNvGrpSpPr>
          <p:nvPr/>
        </p:nvGrpSpPr>
        <p:grpSpPr bwMode="auto">
          <a:xfrm rot="15576952">
            <a:off x="2761001" y="1690638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6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5" name="Group 21"/>
          <p:cNvGrpSpPr>
            <a:grpSpLocks/>
          </p:cNvGrpSpPr>
          <p:nvPr/>
        </p:nvGrpSpPr>
        <p:grpSpPr bwMode="auto">
          <a:xfrm rot="15576952">
            <a:off x="5785337" y="46650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6" name="Group 21"/>
          <p:cNvGrpSpPr>
            <a:grpSpLocks/>
          </p:cNvGrpSpPr>
          <p:nvPr/>
        </p:nvGrpSpPr>
        <p:grpSpPr bwMode="auto">
          <a:xfrm rot="15576952">
            <a:off x="744777" y="2122685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7" name="Group 21"/>
          <p:cNvGrpSpPr>
            <a:grpSpLocks/>
          </p:cNvGrpSpPr>
          <p:nvPr/>
        </p:nvGrpSpPr>
        <p:grpSpPr bwMode="auto">
          <a:xfrm rot="15576952">
            <a:off x="2905017" y="565107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5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8" name="Group 21"/>
          <p:cNvGrpSpPr>
            <a:grpSpLocks/>
          </p:cNvGrpSpPr>
          <p:nvPr/>
        </p:nvGrpSpPr>
        <p:grpSpPr bwMode="auto">
          <a:xfrm rot="11552833">
            <a:off x="4827082" y="3967183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78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9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0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9" name="Group 21"/>
          <p:cNvGrpSpPr>
            <a:grpSpLocks/>
          </p:cNvGrpSpPr>
          <p:nvPr/>
        </p:nvGrpSpPr>
        <p:grpSpPr bwMode="auto">
          <a:xfrm rot="15576952">
            <a:off x="3049032" y="3274814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82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4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0" name="Group 21"/>
          <p:cNvGrpSpPr>
            <a:grpSpLocks/>
          </p:cNvGrpSpPr>
          <p:nvPr/>
        </p:nvGrpSpPr>
        <p:grpSpPr bwMode="auto">
          <a:xfrm rot="15576952">
            <a:off x="3481081" y="2482726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86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8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1" name="Group 21"/>
          <p:cNvGrpSpPr>
            <a:grpSpLocks/>
          </p:cNvGrpSpPr>
          <p:nvPr/>
        </p:nvGrpSpPr>
        <p:grpSpPr bwMode="auto">
          <a:xfrm rot="13096359">
            <a:off x="3625097" y="3778869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90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2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 rot="15576952">
            <a:off x="1752889" y="3346822"/>
            <a:ext cx="431800" cy="1069976"/>
            <a:chOff x="2064" y="683"/>
            <a:chExt cx="272" cy="674"/>
          </a:xfrm>
          <a:solidFill>
            <a:srgbClr val="00B050"/>
          </a:solidFill>
        </p:grpSpPr>
        <p:sp>
          <p:nvSpPr>
            <p:cNvPr id="94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" name="Group 21"/>
          <p:cNvGrpSpPr>
            <a:grpSpLocks/>
          </p:cNvGrpSpPr>
          <p:nvPr/>
        </p:nvGrpSpPr>
        <p:grpSpPr bwMode="auto">
          <a:xfrm rot="15576952">
            <a:off x="1968914" y="485899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9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4" name="Group 21"/>
          <p:cNvGrpSpPr>
            <a:grpSpLocks/>
          </p:cNvGrpSpPr>
          <p:nvPr/>
        </p:nvGrpSpPr>
        <p:grpSpPr bwMode="auto">
          <a:xfrm rot="15576952">
            <a:off x="4129153" y="464296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5" name="Group 21"/>
          <p:cNvGrpSpPr>
            <a:grpSpLocks/>
          </p:cNvGrpSpPr>
          <p:nvPr/>
        </p:nvGrpSpPr>
        <p:grpSpPr bwMode="auto">
          <a:xfrm rot="15576952">
            <a:off x="7297504" y="610518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07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9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6" name="Group 21"/>
          <p:cNvGrpSpPr>
            <a:grpSpLocks/>
          </p:cNvGrpSpPr>
          <p:nvPr/>
        </p:nvGrpSpPr>
        <p:grpSpPr bwMode="auto">
          <a:xfrm rot="2911181">
            <a:off x="6052036" y="4850276"/>
            <a:ext cx="431800" cy="1069976"/>
            <a:chOff x="2064" y="683"/>
            <a:chExt cx="272" cy="674"/>
          </a:xfrm>
          <a:solidFill>
            <a:srgbClr val="FFFF00"/>
          </a:solidFill>
        </p:grpSpPr>
        <p:sp>
          <p:nvSpPr>
            <p:cNvPr id="111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3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7" name="Group 21"/>
          <p:cNvGrpSpPr>
            <a:grpSpLocks/>
          </p:cNvGrpSpPr>
          <p:nvPr/>
        </p:nvGrpSpPr>
        <p:grpSpPr bwMode="auto">
          <a:xfrm rot="15576952">
            <a:off x="960801" y="1618630"/>
            <a:ext cx="431800" cy="1069976"/>
            <a:chOff x="2064" y="683"/>
            <a:chExt cx="272" cy="674"/>
          </a:xfrm>
          <a:solidFill>
            <a:srgbClr val="FB5705"/>
          </a:solidFill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8" name="Group 21"/>
          <p:cNvGrpSpPr>
            <a:grpSpLocks/>
          </p:cNvGrpSpPr>
          <p:nvPr/>
        </p:nvGrpSpPr>
        <p:grpSpPr bwMode="auto">
          <a:xfrm rot="6357597">
            <a:off x="4497784" y="5696965"/>
            <a:ext cx="431800" cy="1069976"/>
            <a:chOff x="2064" y="683"/>
            <a:chExt cx="272" cy="674"/>
          </a:xfrm>
          <a:solidFill>
            <a:srgbClr val="7030A0"/>
          </a:solidFill>
        </p:grpSpPr>
        <p:sp>
          <p:nvSpPr>
            <p:cNvPr id="119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1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9" name="Group 21"/>
          <p:cNvGrpSpPr>
            <a:grpSpLocks/>
          </p:cNvGrpSpPr>
          <p:nvPr/>
        </p:nvGrpSpPr>
        <p:grpSpPr bwMode="auto">
          <a:xfrm rot="21224384">
            <a:off x="2540818" y="4313449"/>
            <a:ext cx="431800" cy="1069976"/>
            <a:chOff x="2064" y="683"/>
            <a:chExt cx="272" cy="674"/>
          </a:xfrm>
          <a:solidFill>
            <a:srgbClr val="00B0F0"/>
          </a:solidFill>
        </p:grpSpPr>
        <p:sp>
          <p:nvSpPr>
            <p:cNvPr id="123" name="Oval 14"/>
            <p:cNvSpPr>
              <a:spLocks noChangeArrowheads="1"/>
            </p:cNvSpPr>
            <p:nvPr/>
          </p:nvSpPr>
          <p:spPr bwMode="auto">
            <a:xfrm>
              <a:off x="2064" y="890"/>
              <a:ext cx="272" cy="27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4" name="Line 19"/>
            <p:cNvSpPr>
              <a:spLocks noChangeShapeType="1"/>
            </p:cNvSpPr>
            <p:nvPr/>
          </p:nvSpPr>
          <p:spPr bwMode="auto">
            <a:xfrm>
              <a:off x="2151" y="683"/>
              <a:ext cx="45" cy="182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5" name="Line 20"/>
            <p:cNvSpPr>
              <a:spLocks noChangeShapeType="1"/>
            </p:cNvSpPr>
            <p:nvPr/>
          </p:nvSpPr>
          <p:spPr bwMode="auto">
            <a:xfrm flipH="1">
              <a:off x="2120" y="1207"/>
              <a:ext cx="80" cy="150"/>
            </a:xfrm>
            <a:prstGeom prst="line">
              <a:avLst/>
            </a:prstGeom>
            <a:grpFill/>
            <a:ln w="793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18" name="Flèche en arc 117"/>
          <p:cNvSpPr/>
          <p:nvPr/>
        </p:nvSpPr>
        <p:spPr>
          <a:xfrm rot="530128">
            <a:off x="4245336" y="1276898"/>
            <a:ext cx="4727836" cy="2675081"/>
          </a:xfrm>
          <a:prstGeom prst="circularArrow">
            <a:avLst>
              <a:gd name="adj1" fmla="val 0"/>
              <a:gd name="adj2" fmla="val 886306"/>
              <a:gd name="adj3" fmla="val 20834345"/>
              <a:gd name="adj4" fmla="val 9345591"/>
              <a:gd name="adj5" fmla="val 5607"/>
            </a:avLst>
          </a:prstGeom>
          <a:solidFill>
            <a:schemeClr val="tx1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122" name="Picture 6" descr="http://l.thumbs.canstockphoto.com/canstock126977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3068960"/>
            <a:ext cx="1133475" cy="1428750"/>
          </a:xfrm>
          <a:prstGeom prst="rect">
            <a:avLst/>
          </a:prstGeom>
          <a:noFill/>
        </p:spPr>
      </p:pic>
      <p:pic>
        <p:nvPicPr>
          <p:cNvPr id="128" name="Picture 26" descr="https://encrypted-tbn3.gstatic.com/images?q=tbn:ANd9GcQq_wbwMRs6sDsH1zvC3OlF_VxvIQhC0gxUMKBwyYVyfGP3KsMLp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916832"/>
            <a:ext cx="1411828" cy="936104"/>
          </a:xfrm>
          <a:prstGeom prst="rect">
            <a:avLst/>
          </a:prstGeom>
          <a:noFill/>
        </p:spPr>
      </p:pic>
      <p:sp>
        <p:nvSpPr>
          <p:cNvPr id="129" name="Organigramme : Connecteur 128"/>
          <p:cNvSpPr/>
          <p:nvPr/>
        </p:nvSpPr>
        <p:spPr>
          <a:xfrm>
            <a:off x="4499992" y="2852936"/>
            <a:ext cx="720080" cy="648072"/>
          </a:xfrm>
          <a:prstGeom prst="flowChartConnector">
            <a:avLst/>
          </a:prstGeom>
          <a:solidFill>
            <a:schemeClr val="l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cs typeface="Arial" pitchFamily="34" charset="0"/>
              </a:rPr>
              <a:t>i</a:t>
            </a:r>
            <a:endParaRPr lang="fr-FR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6" name="ZoneTexte 125"/>
          <p:cNvSpPr txBox="1"/>
          <p:nvPr/>
        </p:nvSpPr>
        <p:spPr>
          <a:xfrm>
            <a:off x="971600" y="4604935"/>
            <a:ext cx="7200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7030A0"/>
                </a:solidFill>
              </a:rPr>
              <a:t>L’initiateur</a:t>
            </a:r>
            <a:r>
              <a:rPr lang="fr-FR" sz="2400" dirty="0" smtClean="0"/>
              <a:t> peut être 	- receveur de l’acte</a:t>
            </a:r>
          </a:p>
          <a:p>
            <a:r>
              <a:rPr lang="fr-FR" sz="2400" dirty="0" smtClean="0"/>
              <a:t>			- auteur de l’acte</a:t>
            </a:r>
          </a:p>
          <a:p>
            <a:r>
              <a:rPr lang="fr-FR" sz="2400" dirty="0" smtClean="0"/>
              <a:t>			- membre de la communauté</a:t>
            </a:r>
            <a:endParaRPr lang="fr-FR" sz="2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118" grpId="0" animBg="1"/>
      <p:bldP spid="129" grpId="1" animBg="1"/>
      <p:bldP spid="12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4325</TotalTime>
  <Words>1165</Words>
  <Application>Microsoft Office PowerPoint</Application>
  <PresentationFormat>Affichage à l'écran (4:3)</PresentationFormat>
  <Paragraphs>500</Paragraphs>
  <Slides>53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53</vt:i4>
      </vt:variant>
    </vt:vector>
  </HeadingPairs>
  <TitlesOfParts>
    <vt:vector size="54" baseType="lpstr">
      <vt:lpstr>Thème Office</vt:lpstr>
      <vt:lpstr>Diapositive 1</vt:lpstr>
      <vt:lpstr>Les Cercles Restauratifs : une forme de Justice Restaurative proposée par Dominic Barter</vt:lpstr>
      <vt:lpstr>Une forme de Justice Restaurative</vt:lpstr>
      <vt:lpstr>Une forme de Justice Restaurative</vt:lpstr>
      <vt:lpstr>Un outil de régulation pour une communauté,</vt:lpstr>
      <vt:lpstr>…avec ses différentes composantes…</vt:lpstr>
      <vt:lpstr>Diapositive 7</vt:lpstr>
      <vt:lpstr>Pour faire face au conflit…</vt:lpstr>
      <vt:lpstr>…chacun peut initier un Cercle Restauratif</vt:lpstr>
      <vt:lpstr>Diapositive 10</vt:lpstr>
      <vt:lpstr>Diapositive 11</vt:lpstr>
      <vt:lpstr>Diapositive 12</vt:lpstr>
      <vt:lpstr>Diapositive 13</vt:lpstr>
      <vt:lpstr>Une forme de justice restaurative</vt:lpstr>
      <vt:lpstr>un système restauratif</vt:lpstr>
      <vt:lpstr> un système rétributif ou un système restauratif ?</vt:lpstr>
      <vt:lpstr>Pour mettre en place un système restauratif :</vt:lpstr>
      <vt:lpstr>Quelques statistiques</vt:lpstr>
      <vt:lpstr>« La personne écoutée  a passé beaucoup de temps  à s’éloigner du conflit. C’est parce qu’elle est accompagnée  qu’elle peut oser  s’en rapprocher. »  Dominic Barter</vt:lpstr>
      <vt:lpstr>La justice restaurative selon Dominic Barter</vt:lpstr>
      <vt:lpstr>Une forme de Justice Restaurative</vt:lpstr>
      <vt:lpstr>Diapositive 22</vt:lpstr>
      <vt:lpstr>Diapositive 23</vt:lpstr>
      <vt:lpstr>Processus des Avant-Cercles</vt:lpstr>
      <vt:lpstr>Un Facilitateur rencontre l’Initiateur…</vt:lpstr>
      <vt:lpstr>…puis toutes les personnes invitées.</vt:lpstr>
      <vt:lpstr>…puis toutes les personnes invitées.</vt:lpstr>
      <vt:lpstr>Diapositive 28</vt:lpstr>
      <vt:lpstr>Un Avant-Cercle pour le facilitateur…</vt:lpstr>
      <vt:lpstr>Diapositive 30</vt:lpstr>
      <vt:lpstr>Chacune est invitée au Cercle Restauratif </vt:lpstr>
      <vt:lpstr>Chacune est invitée au Cercle Restauratif </vt:lpstr>
      <vt:lpstr>Processus d’un Cercle Restauratif  (phase 1)</vt:lpstr>
      <vt:lpstr>Processus d’un Cercle Restauratif  (phase 1)</vt:lpstr>
      <vt:lpstr>Début du Cercle Restauratif (phase 1)</vt:lpstr>
      <vt:lpstr>Déroulement du Cercle Restauratif (phase 1)</vt:lpstr>
      <vt:lpstr>Déroulement du Cercle Restauratif (phase 1)</vt:lpstr>
      <vt:lpstr>Déroulement du Cercle Restauratif (phase 1)</vt:lpstr>
      <vt:lpstr>Déroulement du Cercle Restauratif (phase 1)</vt:lpstr>
      <vt:lpstr>Déroulement du Cercle Restauratif (phase 1)</vt:lpstr>
      <vt:lpstr>Déroulement du Cercle Restauratif (phase 1)</vt:lpstr>
      <vt:lpstr>Déroulement du Cercle Restauratif (phase 1)</vt:lpstr>
      <vt:lpstr>Déroulement du Cercle Restauratif (phase 1)</vt:lpstr>
      <vt:lpstr>Déroulement du Cercle Restauratif (phase 1)</vt:lpstr>
      <vt:lpstr>Déroulement du Cercle Restauratif (phase 1)</vt:lpstr>
      <vt:lpstr>Déroulement du Cercle Restauratif (phase 1)</vt:lpstr>
      <vt:lpstr>Déroulement du Cercle Restauratif (phase 1)</vt:lpstr>
      <vt:lpstr>Processus d’un Cercle Restauratif (phase 2)</vt:lpstr>
      <vt:lpstr>Processus d’un Cercle Restauratif (Phase 3)</vt:lpstr>
      <vt:lpstr>Diapositive 50</vt:lpstr>
      <vt:lpstr>Processus de l’Après-Cercle</vt:lpstr>
      <vt:lpstr>Les Cercles Restauratifs : une forme de Justice Restaurative</vt:lpstr>
      <vt:lpstr>Diapositive 53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JUSTICE RESTAURATIVE</dc:title>
  <dc:creator>GF</dc:creator>
  <cp:lastModifiedBy>GF</cp:lastModifiedBy>
  <cp:revision>257</cp:revision>
  <dcterms:created xsi:type="dcterms:W3CDTF">2013-08-19T19:07:57Z</dcterms:created>
  <dcterms:modified xsi:type="dcterms:W3CDTF">2014-07-19T13:51:46Z</dcterms:modified>
</cp:coreProperties>
</file>